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1"/>
  </p:notesMasterIdLst>
  <p:handoutMasterIdLst>
    <p:handoutMasterId r:id="rId22"/>
  </p:handoutMasterIdLst>
  <p:sldIdLst>
    <p:sldId id="293" r:id="rId2"/>
    <p:sldId id="264" r:id="rId3"/>
    <p:sldId id="267" r:id="rId4"/>
    <p:sldId id="265" r:id="rId5"/>
    <p:sldId id="282" r:id="rId6"/>
    <p:sldId id="284" r:id="rId7"/>
    <p:sldId id="263" r:id="rId8"/>
    <p:sldId id="283" r:id="rId9"/>
    <p:sldId id="280" r:id="rId10"/>
    <p:sldId id="269" r:id="rId11"/>
    <p:sldId id="281" r:id="rId12"/>
    <p:sldId id="286" r:id="rId13"/>
    <p:sldId id="270" r:id="rId14"/>
    <p:sldId id="287" r:id="rId15"/>
    <p:sldId id="288" r:id="rId16"/>
    <p:sldId id="294" r:id="rId17"/>
    <p:sldId id="289" r:id="rId18"/>
    <p:sldId id="292"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985"/>
    <a:srgbClr val="1B327D"/>
    <a:srgbClr val="1B327E"/>
    <a:srgbClr val="FF3300"/>
    <a:srgbClr val="FFE1FF"/>
    <a:srgbClr val="FF99FF"/>
    <a:srgbClr val="C84882"/>
    <a:srgbClr val="000066"/>
    <a:srgbClr val="38979E"/>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94660"/>
  </p:normalViewPr>
  <p:slideViewPr>
    <p:cSldViewPr snapToGrid="0">
      <p:cViewPr varScale="1">
        <p:scale>
          <a:sx n="82" d="100"/>
          <a:sy n="82" d="100"/>
        </p:scale>
        <p:origin x="883" y="58"/>
      </p:cViewPr>
      <p:guideLst/>
    </p:cSldViewPr>
  </p:slideViewPr>
  <p:notesTextViewPr>
    <p:cViewPr>
      <p:scale>
        <a:sx n="1" d="1"/>
        <a:sy n="1" d="1"/>
      </p:scale>
      <p:origin x="0" y="0"/>
    </p:cViewPr>
  </p:notesTextViewPr>
  <p:notesViewPr>
    <p:cSldViewPr snapToGrid="0">
      <p:cViewPr varScale="1">
        <p:scale>
          <a:sx n="86" d="100"/>
          <a:sy n="86" d="100"/>
        </p:scale>
        <p:origin x="38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FA5BA-EBAA-4F5B-9E0B-4DED714AD660}" type="doc">
      <dgm:prSet loTypeId="urn:microsoft.com/office/officeart/2005/8/layout/chevron2" loCatId="list" qsTypeId="urn:microsoft.com/office/officeart/2005/8/quickstyle/3d3" qsCatId="3D" csTypeId="urn:microsoft.com/office/officeart/2005/8/colors/colorful1" csCatId="colorful" phldr="1"/>
      <dgm:spPr/>
      <dgm:t>
        <a:bodyPr/>
        <a:lstStyle/>
        <a:p>
          <a:pPr rtl="1"/>
          <a:endParaRPr lang="fa-IR"/>
        </a:p>
      </dgm:t>
    </dgm:pt>
    <dgm:pt modelId="{08B22EF6-46C4-4864-884F-50E8E559D637}">
      <dgm:prSet phldrT="[Text]" custT="1"/>
      <dgm:spPr/>
      <dgm:t>
        <a:bodyPr/>
        <a:lstStyle/>
        <a:p>
          <a:pPr rtl="1"/>
          <a:r>
            <a:rPr lang="fa-IR" sz="2400">
              <a:cs typeface="2  Titr" panose="00000700000000000000" pitchFamily="2" charset="-78"/>
            </a:rPr>
            <a:t>الف</a:t>
          </a:r>
          <a:endParaRPr lang="fa-IR" sz="2400" dirty="0">
            <a:cs typeface="2  Titr" panose="00000700000000000000" pitchFamily="2" charset="-78"/>
          </a:endParaRPr>
        </a:p>
      </dgm:t>
    </dgm:pt>
    <dgm:pt modelId="{CB981841-CF5A-4933-985A-A7AF11044397}" type="parTrans" cxnId="{8BE0870C-A140-4603-B785-94EBB5E4A58B}">
      <dgm:prSet/>
      <dgm:spPr/>
      <dgm:t>
        <a:bodyPr/>
        <a:lstStyle/>
        <a:p>
          <a:pPr rtl="1"/>
          <a:endParaRPr lang="fa-IR"/>
        </a:p>
      </dgm:t>
    </dgm:pt>
    <dgm:pt modelId="{DE7E1A54-22AB-455C-871E-B4B389445592}" type="sibTrans" cxnId="{8BE0870C-A140-4603-B785-94EBB5E4A58B}">
      <dgm:prSet/>
      <dgm:spPr/>
      <dgm:t>
        <a:bodyPr/>
        <a:lstStyle/>
        <a:p>
          <a:pPr rtl="1"/>
          <a:endParaRPr lang="fa-IR"/>
        </a:p>
      </dgm:t>
    </dgm:pt>
    <dgm:pt modelId="{A8046E0B-2B68-49EC-AFD1-900C16414545}">
      <dgm:prSet phldrT="[Text]" custT="1"/>
      <dgm:spPr/>
      <dgm:t>
        <a:bodyPr/>
        <a:lstStyle/>
        <a:p>
          <a:pPr rtl="1"/>
          <a:r>
            <a:rPr lang="fa-IR" sz="2000" b="1" dirty="0">
              <a:cs typeface="B Zar" panose="00000400000000000000" pitchFamily="2" charset="-78"/>
            </a:rPr>
            <a:t>مالیات مقطوع موضوع تبصره ماده (۱۰۰) قانون مالیاتهای مستقیم اصلاحی مصوب </a:t>
          </a:r>
          <a:r>
            <a:rPr lang="fa-IR" sz="2000" b="1" dirty="0">
              <a:cs typeface="2  Nazanin" panose="00000400000000000000" pitchFamily="2" charset="-78"/>
            </a:rPr>
            <a:t>۱۳۹۴</a:t>
          </a:r>
          <a:endParaRPr lang="fa-IR" sz="2000" dirty="0">
            <a:cs typeface="2  Nazanin" panose="00000400000000000000" pitchFamily="2" charset="-78"/>
          </a:endParaRPr>
        </a:p>
      </dgm:t>
    </dgm:pt>
    <dgm:pt modelId="{9F8F36BE-372B-4CCD-8554-E4E12464CF94}" type="parTrans" cxnId="{BAD53870-F98F-4DAC-88AC-328867347088}">
      <dgm:prSet/>
      <dgm:spPr/>
      <dgm:t>
        <a:bodyPr/>
        <a:lstStyle/>
        <a:p>
          <a:pPr rtl="1"/>
          <a:endParaRPr lang="fa-IR"/>
        </a:p>
      </dgm:t>
    </dgm:pt>
    <dgm:pt modelId="{2AE89259-E92E-4E30-9CB9-1C3C9FB01296}" type="sibTrans" cxnId="{BAD53870-F98F-4DAC-88AC-328867347088}">
      <dgm:prSet/>
      <dgm:spPr/>
      <dgm:t>
        <a:bodyPr/>
        <a:lstStyle/>
        <a:p>
          <a:pPr rtl="1"/>
          <a:endParaRPr lang="fa-IR"/>
        </a:p>
      </dgm:t>
    </dgm:pt>
    <dgm:pt modelId="{4406AB81-6F19-4CA2-9AC5-5BA737ADD5A7}">
      <dgm:prSet phldrT="[Text]" custT="1"/>
      <dgm:spPr/>
      <dgm:t>
        <a:bodyPr/>
        <a:lstStyle/>
        <a:p>
          <a:pPr rtl="1"/>
          <a:r>
            <a:rPr lang="fa-IR" sz="2400">
              <a:cs typeface="2  Titr" panose="00000700000000000000" pitchFamily="2" charset="-78"/>
            </a:rPr>
            <a:t>ب</a:t>
          </a:r>
          <a:endParaRPr lang="fa-IR" sz="2400" dirty="0">
            <a:cs typeface="2  Titr" panose="00000700000000000000" pitchFamily="2" charset="-78"/>
          </a:endParaRPr>
        </a:p>
      </dgm:t>
    </dgm:pt>
    <dgm:pt modelId="{231EBE65-7B82-4AAF-9DB3-4EA035B8E7EE}" type="parTrans" cxnId="{9EC91185-2F34-4679-A9E9-1CF4482D2CDE}">
      <dgm:prSet/>
      <dgm:spPr/>
      <dgm:t>
        <a:bodyPr/>
        <a:lstStyle/>
        <a:p>
          <a:pPr rtl="1"/>
          <a:endParaRPr lang="fa-IR"/>
        </a:p>
      </dgm:t>
    </dgm:pt>
    <dgm:pt modelId="{340D6149-92BE-4CEF-B570-E99344026609}" type="sibTrans" cxnId="{9EC91185-2F34-4679-A9E9-1CF4482D2CDE}">
      <dgm:prSet/>
      <dgm:spPr/>
      <dgm:t>
        <a:bodyPr/>
        <a:lstStyle/>
        <a:p>
          <a:pPr rtl="1"/>
          <a:endParaRPr lang="fa-IR"/>
        </a:p>
      </dgm:t>
    </dgm:pt>
    <dgm:pt modelId="{2478A1D3-5503-4183-AD14-5E0F53FA6473}">
      <dgm:prSet phldrT="[Text]" custT="1"/>
      <dgm:spPr/>
      <dgm:t>
        <a:bodyPr/>
        <a:lstStyle/>
        <a:p>
          <a:pPr algn="just" rtl="1"/>
          <a:r>
            <a:rPr lang="fa-IR" sz="2000" b="1" dirty="0">
              <a:cs typeface="B Zar" panose="00000400000000000000" pitchFamily="2" charset="-78"/>
            </a:rPr>
            <a:t>تولید اظهارنامه پیش فرض برای صاحبان مشاغل گروههای دوم و سوم موضوع آیین نامه اجرایی ماده (۹۵) قانون مالیاتهای مستقیم با فروش و درآمد خالص بیش از ۱٬۸۰۰٬۰۰۰٬۰۰۰٬۰۰۰ ریال برای سال ۱۴۰۲</a:t>
          </a:r>
        </a:p>
      </dgm:t>
    </dgm:pt>
    <dgm:pt modelId="{3E8770C4-8CA4-47B0-9A45-66CF2A4E35E2}" type="parTrans" cxnId="{C6328483-87E1-4F5E-BCA6-EAC4FC1C0B2F}">
      <dgm:prSet/>
      <dgm:spPr/>
      <dgm:t>
        <a:bodyPr/>
        <a:lstStyle/>
        <a:p>
          <a:pPr rtl="1"/>
          <a:endParaRPr lang="fa-IR"/>
        </a:p>
      </dgm:t>
    </dgm:pt>
    <dgm:pt modelId="{EB444A59-5D18-4E5A-B528-7EB060A34B07}" type="sibTrans" cxnId="{C6328483-87E1-4F5E-BCA6-EAC4FC1C0B2F}">
      <dgm:prSet/>
      <dgm:spPr/>
      <dgm:t>
        <a:bodyPr/>
        <a:lstStyle/>
        <a:p>
          <a:pPr rtl="1"/>
          <a:endParaRPr lang="fa-IR"/>
        </a:p>
      </dgm:t>
    </dgm:pt>
    <dgm:pt modelId="{9571F008-732E-4608-A91B-621556E122C4}">
      <dgm:prSet phldrT="[Text]" custT="1"/>
      <dgm:spPr/>
      <dgm:t>
        <a:bodyPr/>
        <a:lstStyle/>
        <a:p>
          <a:pPr rtl="1"/>
          <a:r>
            <a:rPr lang="fa-IR" sz="2400">
              <a:cs typeface="2  Titr" panose="00000700000000000000" pitchFamily="2" charset="-78"/>
            </a:rPr>
            <a:t>ج</a:t>
          </a:r>
          <a:endParaRPr lang="fa-IR" sz="2400" dirty="0">
            <a:cs typeface="2  Titr" panose="00000700000000000000" pitchFamily="2" charset="-78"/>
          </a:endParaRPr>
        </a:p>
      </dgm:t>
    </dgm:pt>
    <dgm:pt modelId="{AFBA7BC3-5123-47CE-8ED0-ABF062293311}" type="parTrans" cxnId="{6306E7CB-AFF4-4394-8CF2-DAB523ECBA59}">
      <dgm:prSet/>
      <dgm:spPr/>
      <dgm:t>
        <a:bodyPr/>
        <a:lstStyle/>
        <a:p>
          <a:pPr rtl="1"/>
          <a:endParaRPr lang="fa-IR"/>
        </a:p>
      </dgm:t>
    </dgm:pt>
    <dgm:pt modelId="{F15E7B2A-2EB2-4DF4-8B2C-852600354008}" type="sibTrans" cxnId="{6306E7CB-AFF4-4394-8CF2-DAB523ECBA59}">
      <dgm:prSet/>
      <dgm:spPr/>
      <dgm:t>
        <a:bodyPr/>
        <a:lstStyle/>
        <a:p>
          <a:pPr rtl="1"/>
          <a:endParaRPr lang="fa-IR"/>
        </a:p>
      </dgm:t>
    </dgm:pt>
    <dgm:pt modelId="{96F8AA58-92DC-4197-8C4F-B04A47DBD215}">
      <dgm:prSet phldrT="[Text]" custT="1"/>
      <dgm:spPr/>
      <dgm:t>
        <a:bodyPr/>
        <a:lstStyle/>
        <a:p>
          <a:pPr rtl="1"/>
          <a:r>
            <a:rPr lang="fa-IR" sz="2000" b="1" dirty="0">
              <a:cs typeface="B Zar" panose="00000400000000000000" pitchFamily="2" charset="-78"/>
            </a:rPr>
            <a:t>سایر مقررات</a:t>
          </a:r>
          <a:r>
            <a:rPr lang="fa-IR" sz="2000" b="1" dirty="0">
              <a:cs typeface="2  Nazanin" panose="00000400000000000000" pitchFamily="2" charset="-78"/>
            </a:rPr>
            <a:t> </a:t>
          </a:r>
          <a:endParaRPr lang="fa-IR" sz="2000" dirty="0">
            <a:cs typeface="2  Nazanin" panose="00000400000000000000" pitchFamily="2" charset="-78"/>
          </a:endParaRPr>
        </a:p>
      </dgm:t>
    </dgm:pt>
    <dgm:pt modelId="{2F3BDA23-3ABB-420E-B618-171680BFB814}" type="parTrans" cxnId="{DC516284-B9AE-4FD6-8D66-051EC21A29C2}">
      <dgm:prSet/>
      <dgm:spPr/>
      <dgm:t>
        <a:bodyPr/>
        <a:lstStyle/>
        <a:p>
          <a:pPr rtl="1"/>
          <a:endParaRPr lang="fa-IR"/>
        </a:p>
      </dgm:t>
    </dgm:pt>
    <dgm:pt modelId="{4E975572-C2F8-4F33-A7F4-BC89C5A5DAA9}" type="sibTrans" cxnId="{DC516284-B9AE-4FD6-8D66-051EC21A29C2}">
      <dgm:prSet/>
      <dgm:spPr/>
      <dgm:t>
        <a:bodyPr/>
        <a:lstStyle/>
        <a:p>
          <a:pPr rtl="1"/>
          <a:endParaRPr lang="fa-IR"/>
        </a:p>
      </dgm:t>
    </dgm:pt>
    <dgm:pt modelId="{E5D10FDD-158B-49CC-8784-9F9AD1E2A4C4}" type="pres">
      <dgm:prSet presAssocID="{E2FFA5BA-EBAA-4F5B-9E0B-4DED714AD660}" presName="linearFlow" presStyleCnt="0">
        <dgm:presLayoutVars>
          <dgm:dir val="rev"/>
          <dgm:animLvl val="lvl"/>
          <dgm:resizeHandles val="exact"/>
        </dgm:presLayoutVars>
      </dgm:prSet>
      <dgm:spPr/>
    </dgm:pt>
    <dgm:pt modelId="{D24ABD6D-FC93-4917-857A-EFEA2BF25389}" type="pres">
      <dgm:prSet presAssocID="{08B22EF6-46C4-4864-884F-50E8E559D637}" presName="composite" presStyleCnt="0"/>
      <dgm:spPr/>
    </dgm:pt>
    <dgm:pt modelId="{9679C67C-8E3E-4A42-900E-4E14C6908039}" type="pres">
      <dgm:prSet presAssocID="{08B22EF6-46C4-4864-884F-50E8E559D637}" presName="parentText" presStyleLbl="alignNode1" presStyleIdx="0" presStyleCnt="3">
        <dgm:presLayoutVars>
          <dgm:chMax val="1"/>
          <dgm:bulletEnabled val="1"/>
        </dgm:presLayoutVars>
      </dgm:prSet>
      <dgm:spPr/>
    </dgm:pt>
    <dgm:pt modelId="{0CF6A5B0-8EA6-4B2A-8E6E-8DEBE6ADD639}" type="pres">
      <dgm:prSet presAssocID="{08B22EF6-46C4-4864-884F-50E8E559D637}" presName="descendantText" presStyleLbl="alignAcc1" presStyleIdx="0" presStyleCnt="3" custLinFactNeighborX="-2653" custLinFactNeighborY="-97">
        <dgm:presLayoutVars>
          <dgm:bulletEnabled val="1"/>
        </dgm:presLayoutVars>
      </dgm:prSet>
      <dgm:spPr/>
    </dgm:pt>
    <dgm:pt modelId="{EE5E4EE6-4A23-4578-9A96-D3844C9780F2}" type="pres">
      <dgm:prSet presAssocID="{DE7E1A54-22AB-455C-871E-B4B389445592}" presName="sp" presStyleCnt="0"/>
      <dgm:spPr/>
    </dgm:pt>
    <dgm:pt modelId="{EBEFC41E-7915-4D04-BE30-40D3803530E9}" type="pres">
      <dgm:prSet presAssocID="{4406AB81-6F19-4CA2-9AC5-5BA737ADD5A7}" presName="composite" presStyleCnt="0"/>
      <dgm:spPr/>
    </dgm:pt>
    <dgm:pt modelId="{A96CA472-74C9-4AE2-BE9B-B062D2A116D4}" type="pres">
      <dgm:prSet presAssocID="{4406AB81-6F19-4CA2-9AC5-5BA737ADD5A7}" presName="parentText" presStyleLbl="alignNode1" presStyleIdx="1" presStyleCnt="3">
        <dgm:presLayoutVars>
          <dgm:chMax val="1"/>
          <dgm:bulletEnabled val="1"/>
        </dgm:presLayoutVars>
      </dgm:prSet>
      <dgm:spPr/>
    </dgm:pt>
    <dgm:pt modelId="{A5F5EA18-45B7-4921-A8A0-E5913F4419B5}" type="pres">
      <dgm:prSet presAssocID="{4406AB81-6F19-4CA2-9AC5-5BA737ADD5A7}" presName="descendantText" presStyleLbl="alignAcc1" presStyleIdx="1" presStyleCnt="3">
        <dgm:presLayoutVars>
          <dgm:bulletEnabled val="1"/>
        </dgm:presLayoutVars>
      </dgm:prSet>
      <dgm:spPr/>
    </dgm:pt>
    <dgm:pt modelId="{DF323B8A-F89A-4E98-8536-0765D2D5ECA3}" type="pres">
      <dgm:prSet presAssocID="{340D6149-92BE-4CEF-B570-E99344026609}" presName="sp" presStyleCnt="0"/>
      <dgm:spPr/>
    </dgm:pt>
    <dgm:pt modelId="{6FB16DC1-387C-4BC5-BAF5-B60B5103A75B}" type="pres">
      <dgm:prSet presAssocID="{9571F008-732E-4608-A91B-621556E122C4}" presName="composite" presStyleCnt="0"/>
      <dgm:spPr/>
    </dgm:pt>
    <dgm:pt modelId="{E83A8B8B-0065-48CA-966C-82ADA4DB6831}" type="pres">
      <dgm:prSet presAssocID="{9571F008-732E-4608-A91B-621556E122C4}" presName="parentText" presStyleLbl="alignNode1" presStyleIdx="2" presStyleCnt="3">
        <dgm:presLayoutVars>
          <dgm:chMax val="1"/>
          <dgm:bulletEnabled val="1"/>
        </dgm:presLayoutVars>
      </dgm:prSet>
      <dgm:spPr/>
    </dgm:pt>
    <dgm:pt modelId="{174EFE62-D91E-4EFF-A6CD-35F4D1E7024E}" type="pres">
      <dgm:prSet presAssocID="{9571F008-732E-4608-A91B-621556E122C4}" presName="descendantText" presStyleLbl="alignAcc1" presStyleIdx="2" presStyleCnt="3">
        <dgm:presLayoutVars>
          <dgm:bulletEnabled val="1"/>
        </dgm:presLayoutVars>
      </dgm:prSet>
      <dgm:spPr/>
    </dgm:pt>
  </dgm:ptLst>
  <dgm:cxnLst>
    <dgm:cxn modelId="{8BE0870C-A140-4603-B785-94EBB5E4A58B}" srcId="{E2FFA5BA-EBAA-4F5B-9E0B-4DED714AD660}" destId="{08B22EF6-46C4-4864-884F-50E8E559D637}" srcOrd="0" destOrd="0" parTransId="{CB981841-CF5A-4933-985A-A7AF11044397}" sibTransId="{DE7E1A54-22AB-455C-871E-B4B389445592}"/>
    <dgm:cxn modelId="{60A84A1C-FB9D-44C8-9A79-C3E858BA2F4A}" type="presOf" srcId="{E2FFA5BA-EBAA-4F5B-9E0B-4DED714AD660}" destId="{E5D10FDD-158B-49CC-8784-9F9AD1E2A4C4}" srcOrd="0" destOrd="0" presId="urn:microsoft.com/office/officeart/2005/8/layout/chevron2"/>
    <dgm:cxn modelId="{CFF33A43-5294-4B81-9E11-9035DAAE4D37}" type="presOf" srcId="{4406AB81-6F19-4CA2-9AC5-5BA737ADD5A7}" destId="{A96CA472-74C9-4AE2-BE9B-B062D2A116D4}" srcOrd="0" destOrd="0" presId="urn:microsoft.com/office/officeart/2005/8/layout/chevron2"/>
    <dgm:cxn modelId="{157E5848-3967-4061-AAFB-F619D9592D62}" type="presOf" srcId="{2478A1D3-5503-4183-AD14-5E0F53FA6473}" destId="{A5F5EA18-45B7-4921-A8A0-E5913F4419B5}" srcOrd="0" destOrd="0" presId="urn:microsoft.com/office/officeart/2005/8/layout/chevron2"/>
    <dgm:cxn modelId="{BAD53870-F98F-4DAC-88AC-328867347088}" srcId="{08B22EF6-46C4-4864-884F-50E8E559D637}" destId="{A8046E0B-2B68-49EC-AFD1-900C16414545}" srcOrd="0" destOrd="0" parTransId="{9F8F36BE-372B-4CCD-8554-E4E12464CF94}" sibTransId="{2AE89259-E92E-4E30-9CB9-1C3C9FB01296}"/>
    <dgm:cxn modelId="{C6328483-87E1-4F5E-BCA6-EAC4FC1C0B2F}" srcId="{4406AB81-6F19-4CA2-9AC5-5BA737ADD5A7}" destId="{2478A1D3-5503-4183-AD14-5E0F53FA6473}" srcOrd="0" destOrd="0" parTransId="{3E8770C4-8CA4-47B0-9A45-66CF2A4E35E2}" sibTransId="{EB444A59-5D18-4E5A-B528-7EB060A34B07}"/>
    <dgm:cxn modelId="{DC516284-B9AE-4FD6-8D66-051EC21A29C2}" srcId="{9571F008-732E-4608-A91B-621556E122C4}" destId="{96F8AA58-92DC-4197-8C4F-B04A47DBD215}" srcOrd="0" destOrd="0" parTransId="{2F3BDA23-3ABB-420E-B618-171680BFB814}" sibTransId="{4E975572-C2F8-4F33-A7F4-BC89C5A5DAA9}"/>
    <dgm:cxn modelId="{9EC91185-2F34-4679-A9E9-1CF4482D2CDE}" srcId="{E2FFA5BA-EBAA-4F5B-9E0B-4DED714AD660}" destId="{4406AB81-6F19-4CA2-9AC5-5BA737ADD5A7}" srcOrd="1" destOrd="0" parTransId="{231EBE65-7B82-4AAF-9DB3-4EA035B8E7EE}" sibTransId="{340D6149-92BE-4CEF-B570-E99344026609}"/>
    <dgm:cxn modelId="{DC33098D-6FE6-4A71-9242-4C794AE726BA}" type="presOf" srcId="{A8046E0B-2B68-49EC-AFD1-900C16414545}" destId="{0CF6A5B0-8EA6-4B2A-8E6E-8DEBE6ADD639}" srcOrd="0" destOrd="0" presId="urn:microsoft.com/office/officeart/2005/8/layout/chevron2"/>
    <dgm:cxn modelId="{52CF8AC4-A66A-4361-A86B-31E43CD7B61A}" type="presOf" srcId="{9571F008-732E-4608-A91B-621556E122C4}" destId="{E83A8B8B-0065-48CA-966C-82ADA4DB6831}" srcOrd="0" destOrd="0" presId="urn:microsoft.com/office/officeart/2005/8/layout/chevron2"/>
    <dgm:cxn modelId="{01A756C9-4326-4EDF-B8E3-9CF5DFBE2AFC}" type="presOf" srcId="{08B22EF6-46C4-4864-884F-50E8E559D637}" destId="{9679C67C-8E3E-4A42-900E-4E14C6908039}" srcOrd="0" destOrd="0" presId="urn:microsoft.com/office/officeart/2005/8/layout/chevron2"/>
    <dgm:cxn modelId="{544AFFC9-2311-45DD-AAAB-5870CD378A15}" type="presOf" srcId="{96F8AA58-92DC-4197-8C4F-B04A47DBD215}" destId="{174EFE62-D91E-4EFF-A6CD-35F4D1E7024E}" srcOrd="0" destOrd="0" presId="urn:microsoft.com/office/officeart/2005/8/layout/chevron2"/>
    <dgm:cxn modelId="{6306E7CB-AFF4-4394-8CF2-DAB523ECBA59}" srcId="{E2FFA5BA-EBAA-4F5B-9E0B-4DED714AD660}" destId="{9571F008-732E-4608-A91B-621556E122C4}" srcOrd="2" destOrd="0" parTransId="{AFBA7BC3-5123-47CE-8ED0-ABF062293311}" sibTransId="{F15E7B2A-2EB2-4DF4-8B2C-852600354008}"/>
    <dgm:cxn modelId="{6F5CF965-B9E2-4978-9C41-9F888D292107}" type="presParOf" srcId="{E5D10FDD-158B-49CC-8784-9F9AD1E2A4C4}" destId="{D24ABD6D-FC93-4917-857A-EFEA2BF25389}" srcOrd="0" destOrd="0" presId="urn:microsoft.com/office/officeart/2005/8/layout/chevron2"/>
    <dgm:cxn modelId="{EAC2320F-21DD-4A83-A02C-E8D54FF56F1C}" type="presParOf" srcId="{D24ABD6D-FC93-4917-857A-EFEA2BF25389}" destId="{9679C67C-8E3E-4A42-900E-4E14C6908039}" srcOrd="0" destOrd="0" presId="urn:microsoft.com/office/officeart/2005/8/layout/chevron2"/>
    <dgm:cxn modelId="{7169B899-CEA7-40E8-A5CA-AA9A8224FD63}" type="presParOf" srcId="{D24ABD6D-FC93-4917-857A-EFEA2BF25389}" destId="{0CF6A5B0-8EA6-4B2A-8E6E-8DEBE6ADD639}" srcOrd="1" destOrd="0" presId="urn:microsoft.com/office/officeart/2005/8/layout/chevron2"/>
    <dgm:cxn modelId="{8EEA2DE3-E981-435B-9022-FFE33A714D25}" type="presParOf" srcId="{E5D10FDD-158B-49CC-8784-9F9AD1E2A4C4}" destId="{EE5E4EE6-4A23-4578-9A96-D3844C9780F2}" srcOrd="1" destOrd="0" presId="urn:microsoft.com/office/officeart/2005/8/layout/chevron2"/>
    <dgm:cxn modelId="{C2413718-51AA-4299-8F91-FE358A604F17}" type="presParOf" srcId="{E5D10FDD-158B-49CC-8784-9F9AD1E2A4C4}" destId="{EBEFC41E-7915-4D04-BE30-40D3803530E9}" srcOrd="2" destOrd="0" presId="urn:microsoft.com/office/officeart/2005/8/layout/chevron2"/>
    <dgm:cxn modelId="{BD4C69D7-4A1F-4B8E-A6D1-71481EF06B27}" type="presParOf" srcId="{EBEFC41E-7915-4D04-BE30-40D3803530E9}" destId="{A96CA472-74C9-4AE2-BE9B-B062D2A116D4}" srcOrd="0" destOrd="0" presId="urn:microsoft.com/office/officeart/2005/8/layout/chevron2"/>
    <dgm:cxn modelId="{EBDDD214-36AD-4241-8516-42CCFE8E0B79}" type="presParOf" srcId="{EBEFC41E-7915-4D04-BE30-40D3803530E9}" destId="{A5F5EA18-45B7-4921-A8A0-E5913F4419B5}" srcOrd="1" destOrd="0" presId="urn:microsoft.com/office/officeart/2005/8/layout/chevron2"/>
    <dgm:cxn modelId="{AB627C35-B209-46BB-91F6-60ECA2AD558A}" type="presParOf" srcId="{E5D10FDD-158B-49CC-8784-9F9AD1E2A4C4}" destId="{DF323B8A-F89A-4E98-8536-0765D2D5ECA3}" srcOrd="3" destOrd="0" presId="urn:microsoft.com/office/officeart/2005/8/layout/chevron2"/>
    <dgm:cxn modelId="{986AA468-9A6B-44F9-BDFD-0F1FAC13A850}" type="presParOf" srcId="{E5D10FDD-158B-49CC-8784-9F9AD1E2A4C4}" destId="{6FB16DC1-387C-4BC5-BAF5-B60B5103A75B}" srcOrd="4" destOrd="0" presId="urn:microsoft.com/office/officeart/2005/8/layout/chevron2"/>
    <dgm:cxn modelId="{3346B0E5-7886-445B-B402-559CED9519DD}" type="presParOf" srcId="{6FB16DC1-387C-4BC5-BAF5-B60B5103A75B}" destId="{E83A8B8B-0065-48CA-966C-82ADA4DB6831}" srcOrd="0" destOrd="0" presId="urn:microsoft.com/office/officeart/2005/8/layout/chevron2"/>
    <dgm:cxn modelId="{20CA199F-5CF8-4F23-AE24-74625063AFD1}" type="presParOf" srcId="{6FB16DC1-387C-4BC5-BAF5-B60B5103A75B}" destId="{174EFE62-D91E-4EFF-A6CD-35F4D1E7024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D54CE8-3221-4EC1-957C-CBC8D14AF458}" type="doc">
      <dgm:prSet loTypeId="urn:microsoft.com/office/officeart/2005/8/layout/orgChart1" loCatId="hierarchy" qsTypeId="urn:microsoft.com/office/officeart/2005/8/quickstyle/simple4" qsCatId="simple" csTypeId="urn:microsoft.com/office/officeart/2005/8/colors/accent5_1" csCatId="accent5" phldr="1"/>
      <dgm:spPr/>
      <dgm:t>
        <a:bodyPr/>
        <a:lstStyle/>
        <a:p>
          <a:pPr rtl="1"/>
          <a:endParaRPr lang="fa-IR"/>
        </a:p>
      </dgm:t>
    </dgm:pt>
    <dgm:pt modelId="{D872E497-DF96-49D4-99A6-20BB0B1F85D4}">
      <dgm:prSet phldrT="[Text]" custT="1"/>
      <dgm:spPr/>
      <dgm:t>
        <a:bodyPr/>
        <a:lstStyle/>
        <a:p>
          <a:pPr algn="ctr" rtl="1"/>
          <a:r>
            <a:rPr lang="fa-IR" sz="2000" b="1" dirty="0">
              <a:effectLst/>
              <a:cs typeface="B Titr" panose="00000700000000000000" pitchFamily="2" charset="-78"/>
            </a:rPr>
            <a:t>کسانی که مشمول مالیات مقطوع موضوع تبصره ماده (۱۰۰) قانون مالیاتهای مستقیم </a:t>
          </a:r>
          <a:r>
            <a:rPr lang="fa-IR" sz="2400" b="1" u="sng" dirty="0">
              <a:effectLst/>
              <a:cs typeface="B Titr" panose="00000700000000000000" pitchFamily="2" charset="-78"/>
            </a:rPr>
            <a:t>می شوند:</a:t>
          </a:r>
          <a:endParaRPr lang="fa-IR" sz="2400" u="sng" dirty="0">
            <a:effectLst/>
            <a:cs typeface="B Titr" panose="00000700000000000000" pitchFamily="2" charset="-78"/>
          </a:endParaRPr>
        </a:p>
      </dgm:t>
    </dgm:pt>
    <dgm:pt modelId="{D6359EF2-07B1-4336-B6D9-805BE9D09AF3}" type="parTrans" cxnId="{8D632021-2E64-441D-8E9B-9244D7C165A7}">
      <dgm:prSet/>
      <dgm:spPr/>
      <dgm:t>
        <a:bodyPr/>
        <a:lstStyle/>
        <a:p>
          <a:pPr rtl="1"/>
          <a:endParaRPr lang="fa-IR"/>
        </a:p>
      </dgm:t>
    </dgm:pt>
    <dgm:pt modelId="{C428CFA8-C0E4-421D-A391-AD7A73CDC608}" type="sibTrans" cxnId="{8D632021-2E64-441D-8E9B-9244D7C165A7}">
      <dgm:prSet/>
      <dgm:spPr/>
      <dgm:t>
        <a:bodyPr/>
        <a:lstStyle/>
        <a:p>
          <a:pPr rtl="1"/>
          <a:endParaRPr lang="fa-IR"/>
        </a:p>
      </dgm:t>
    </dgm:pt>
    <dgm:pt modelId="{AF39A098-F357-43A9-8EFA-6B91A31A9CF8}">
      <dgm:prSet phldrT="[Text]" custT="1"/>
      <dgm:spPr/>
      <dgm:t>
        <a:bodyPr/>
        <a:lstStyle/>
        <a:p>
          <a:pPr algn="ctr" rtl="1"/>
          <a:r>
            <a:rPr lang="fa-IR" sz="2000" b="1" dirty="0">
              <a:effectLst>
                <a:outerShdw blurRad="38100" dist="38100" dir="2700000" algn="tl">
                  <a:srgbClr val="000000">
                    <a:alpha val="43137"/>
                  </a:srgbClr>
                </a:outerShdw>
              </a:effectLst>
              <a:cs typeface="B Zar" panose="00000400000000000000" pitchFamily="2" charset="-78"/>
            </a:rPr>
            <a:t>فرم مالیات مقطوع برای آنها در درگاه خدمات الکترونیک سازمان بارگذاری میشود</a:t>
          </a:r>
        </a:p>
      </dgm:t>
    </dgm:pt>
    <dgm:pt modelId="{298D61FD-B78C-4993-ACF0-EB5F81D60857}" type="parTrans" cxnId="{920EABB4-5675-4D6A-BC61-F694C24C9B5D}">
      <dgm:prSet/>
      <dgm:spPr/>
      <dgm:t>
        <a:bodyPr/>
        <a:lstStyle/>
        <a:p>
          <a:pPr rtl="1"/>
          <a:endParaRPr lang="fa-IR"/>
        </a:p>
      </dgm:t>
    </dgm:pt>
    <dgm:pt modelId="{BEE54F5B-BF23-40E8-941E-3082919B3EE0}" type="sibTrans" cxnId="{920EABB4-5675-4D6A-BC61-F694C24C9B5D}">
      <dgm:prSet/>
      <dgm:spPr/>
      <dgm:t>
        <a:bodyPr/>
        <a:lstStyle/>
        <a:p>
          <a:pPr rtl="1"/>
          <a:endParaRPr lang="fa-IR"/>
        </a:p>
      </dgm:t>
    </dgm:pt>
    <dgm:pt modelId="{7718C2B3-A712-4CA9-BCB3-A5CEEC46A181}">
      <dgm:prSet phldrT="[Text]" custT="1"/>
      <dgm:spPr/>
      <dgm:t>
        <a:bodyPr/>
        <a:lstStyle/>
        <a:p>
          <a:pPr algn="ctr" rtl="1"/>
          <a:r>
            <a:rPr lang="fa-IR" sz="2000" b="1" dirty="0">
              <a:effectLst>
                <a:outerShdw blurRad="38100" dist="38100" dir="2700000" algn="tl">
                  <a:srgbClr val="000000">
                    <a:alpha val="43137"/>
                  </a:srgbClr>
                </a:outerShdw>
              </a:effectLst>
              <a:cs typeface="B Zar" panose="00000400000000000000" pitchFamily="2" charset="-78"/>
            </a:rPr>
            <a:t>تمامی صاحبان مشاغلی که مجموع فروش خالص کالا و ارائه خدمات آنها در سال ۱۴۰۲ حداکثر صد و پنجاه برابر معافیت موضوع ماده (۸۴) قانون مالیاتهای مستقیم به مبلغ ۱۸۰,۰۰۰,۰۰۰,۰۰۰ ریال بوده </a:t>
          </a:r>
        </a:p>
      </dgm:t>
    </dgm:pt>
    <dgm:pt modelId="{A725C056-BBC2-458B-BE15-54D200E389F1}" type="parTrans" cxnId="{0DEDF193-4FBA-4A57-BA60-2A6C5C92E295}">
      <dgm:prSet/>
      <dgm:spPr/>
      <dgm:t>
        <a:bodyPr/>
        <a:lstStyle/>
        <a:p>
          <a:pPr rtl="1"/>
          <a:endParaRPr lang="fa-IR"/>
        </a:p>
      </dgm:t>
    </dgm:pt>
    <dgm:pt modelId="{3F3FBA17-B0DF-4B35-A769-44AE03AEA3A8}" type="sibTrans" cxnId="{0DEDF193-4FBA-4A57-BA60-2A6C5C92E295}">
      <dgm:prSet/>
      <dgm:spPr/>
      <dgm:t>
        <a:bodyPr/>
        <a:lstStyle/>
        <a:p>
          <a:pPr rtl="1"/>
          <a:endParaRPr lang="fa-IR"/>
        </a:p>
      </dgm:t>
    </dgm:pt>
    <dgm:pt modelId="{95F858A8-9515-4EC4-ABA5-1554761082D9}" type="pres">
      <dgm:prSet presAssocID="{DAD54CE8-3221-4EC1-957C-CBC8D14AF458}" presName="hierChild1" presStyleCnt="0">
        <dgm:presLayoutVars>
          <dgm:orgChart val="1"/>
          <dgm:chPref val="1"/>
          <dgm:dir/>
          <dgm:animOne val="branch"/>
          <dgm:animLvl val="lvl"/>
          <dgm:resizeHandles/>
        </dgm:presLayoutVars>
      </dgm:prSet>
      <dgm:spPr/>
    </dgm:pt>
    <dgm:pt modelId="{8D3AE9CC-A06A-4EAC-84CD-3C42E978948D}" type="pres">
      <dgm:prSet presAssocID="{D872E497-DF96-49D4-99A6-20BB0B1F85D4}" presName="hierRoot1" presStyleCnt="0">
        <dgm:presLayoutVars>
          <dgm:hierBranch val="init"/>
        </dgm:presLayoutVars>
      </dgm:prSet>
      <dgm:spPr/>
    </dgm:pt>
    <dgm:pt modelId="{E52E0975-4DE0-43E4-95DD-BA6C2037D2C2}" type="pres">
      <dgm:prSet presAssocID="{D872E497-DF96-49D4-99A6-20BB0B1F85D4}" presName="rootComposite1" presStyleCnt="0"/>
      <dgm:spPr/>
    </dgm:pt>
    <dgm:pt modelId="{C02090A6-EFB8-4FCB-BC14-775989A15F23}" type="pres">
      <dgm:prSet presAssocID="{D872E497-DF96-49D4-99A6-20BB0B1F85D4}" presName="rootText1" presStyleLbl="node0" presStyleIdx="0" presStyleCnt="1" custScaleX="217209" custScaleY="59424">
        <dgm:presLayoutVars>
          <dgm:chPref val="3"/>
        </dgm:presLayoutVars>
      </dgm:prSet>
      <dgm:spPr/>
    </dgm:pt>
    <dgm:pt modelId="{4052C8DF-2048-4065-ACD5-53BC2BB7755B}" type="pres">
      <dgm:prSet presAssocID="{D872E497-DF96-49D4-99A6-20BB0B1F85D4}" presName="rootConnector1" presStyleLbl="node1" presStyleIdx="0" presStyleCnt="0"/>
      <dgm:spPr/>
    </dgm:pt>
    <dgm:pt modelId="{B5321ACD-D26D-4017-BA31-78165191D57E}" type="pres">
      <dgm:prSet presAssocID="{D872E497-DF96-49D4-99A6-20BB0B1F85D4}" presName="hierChild2" presStyleCnt="0"/>
      <dgm:spPr/>
    </dgm:pt>
    <dgm:pt modelId="{70584DFB-B023-42BD-836A-C0E2221E4E6A}" type="pres">
      <dgm:prSet presAssocID="{298D61FD-B78C-4993-ACF0-EB5F81D60857}" presName="Name37" presStyleLbl="parChTrans1D2" presStyleIdx="0" presStyleCnt="2"/>
      <dgm:spPr/>
    </dgm:pt>
    <dgm:pt modelId="{9AAC50F3-391D-4F22-AE19-67579CC40A64}" type="pres">
      <dgm:prSet presAssocID="{AF39A098-F357-43A9-8EFA-6B91A31A9CF8}" presName="hierRoot2" presStyleCnt="0">
        <dgm:presLayoutVars>
          <dgm:hierBranch val="init"/>
        </dgm:presLayoutVars>
      </dgm:prSet>
      <dgm:spPr/>
    </dgm:pt>
    <dgm:pt modelId="{4DB3EA4D-781A-46D1-84F3-277DB1449B64}" type="pres">
      <dgm:prSet presAssocID="{AF39A098-F357-43A9-8EFA-6B91A31A9CF8}" presName="rootComposite" presStyleCnt="0"/>
      <dgm:spPr/>
    </dgm:pt>
    <dgm:pt modelId="{41B70658-BCE0-4FEC-8625-377812E62B14}" type="pres">
      <dgm:prSet presAssocID="{AF39A098-F357-43A9-8EFA-6B91A31A9CF8}" presName="rootText" presStyleLbl="node2" presStyleIdx="0" presStyleCnt="2" custScaleX="133030">
        <dgm:presLayoutVars>
          <dgm:chPref val="3"/>
        </dgm:presLayoutVars>
      </dgm:prSet>
      <dgm:spPr/>
    </dgm:pt>
    <dgm:pt modelId="{2FFA46B7-B5D7-441E-9A10-E42F10E3A4E2}" type="pres">
      <dgm:prSet presAssocID="{AF39A098-F357-43A9-8EFA-6B91A31A9CF8}" presName="rootConnector" presStyleLbl="node2" presStyleIdx="0" presStyleCnt="2"/>
      <dgm:spPr/>
    </dgm:pt>
    <dgm:pt modelId="{F30837A0-3591-4784-B1C7-9DD295AF6298}" type="pres">
      <dgm:prSet presAssocID="{AF39A098-F357-43A9-8EFA-6B91A31A9CF8}" presName="hierChild4" presStyleCnt="0"/>
      <dgm:spPr/>
    </dgm:pt>
    <dgm:pt modelId="{D2C38B40-77EA-4929-8FA5-675C93946496}" type="pres">
      <dgm:prSet presAssocID="{AF39A098-F357-43A9-8EFA-6B91A31A9CF8}" presName="hierChild5" presStyleCnt="0"/>
      <dgm:spPr/>
    </dgm:pt>
    <dgm:pt modelId="{8BF88FA3-414A-415C-BDC7-0B70E9554578}" type="pres">
      <dgm:prSet presAssocID="{A725C056-BBC2-458B-BE15-54D200E389F1}" presName="Name37" presStyleLbl="parChTrans1D2" presStyleIdx="1" presStyleCnt="2"/>
      <dgm:spPr/>
    </dgm:pt>
    <dgm:pt modelId="{64F8D3A6-3EBE-43B4-88D0-E1D98311A807}" type="pres">
      <dgm:prSet presAssocID="{7718C2B3-A712-4CA9-BCB3-A5CEEC46A181}" presName="hierRoot2" presStyleCnt="0">
        <dgm:presLayoutVars>
          <dgm:hierBranch val="init"/>
        </dgm:presLayoutVars>
      </dgm:prSet>
      <dgm:spPr/>
    </dgm:pt>
    <dgm:pt modelId="{12B757A0-4DF3-4C17-8EE5-5A2E2C316EF7}" type="pres">
      <dgm:prSet presAssocID="{7718C2B3-A712-4CA9-BCB3-A5CEEC46A181}" presName="rootComposite" presStyleCnt="0"/>
      <dgm:spPr/>
    </dgm:pt>
    <dgm:pt modelId="{920CAA05-58E5-46C0-81F0-92FA853DF590}" type="pres">
      <dgm:prSet presAssocID="{7718C2B3-A712-4CA9-BCB3-A5CEEC46A181}" presName="rootText" presStyleLbl="node2" presStyleIdx="1" presStyleCnt="2" custScaleX="146144">
        <dgm:presLayoutVars>
          <dgm:chPref val="3"/>
        </dgm:presLayoutVars>
      </dgm:prSet>
      <dgm:spPr/>
    </dgm:pt>
    <dgm:pt modelId="{3B4C3B72-6934-4A15-BCD5-5D38ED77D8CB}" type="pres">
      <dgm:prSet presAssocID="{7718C2B3-A712-4CA9-BCB3-A5CEEC46A181}" presName="rootConnector" presStyleLbl="node2" presStyleIdx="1" presStyleCnt="2"/>
      <dgm:spPr/>
    </dgm:pt>
    <dgm:pt modelId="{C37F8386-8BF2-4E36-8E05-14B030BF44B3}" type="pres">
      <dgm:prSet presAssocID="{7718C2B3-A712-4CA9-BCB3-A5CEEC46A181}" presName="hierChild4" presStyleCnt="0"/>
      <dgm:spPr/>
    </dgm:pt>
    <dgm:pt modelId="{42A88A3A-D4D7-4C42-B028-8011C60204AB}" type="pres">
      <dgm:prSet presAssocID="{7718C2B3-A712-4CA9-BCB3-A5CEEC46A181}" presName="hierChild5" presStyleCnt="0"/>
      <dgm:spPr/>
    </dgm:pt>
    <dgm:pt modelId="{A582E6DB-F266-4E1C-A04E-306971447232}" type="pres">
      <dgm:prSet presAssocID="{D872E497-DF96-49D4-99A6-20BB0B1F85D4}" presName="hierChild3" presStyleCnt="0"/>
      <dgm:spPr/>
    </dgm:pt>
  </dgm:ptLst>
  <dgm:cxnLst>
    <dgm:cxn modelId="{6A43840C-0A61-477C-865C-FB8D1EE44314}" type="presOf" srcId="{298D61FD-B78C-4993-ACF0-EB5F81D60857}" destId="{70584DFB-B023-42BD-836A-C0E2221E4E6A}" srcOrd="0" destOrd="0" presId="urn:microsoft.com/office/officeart/2005/8/layout/orgChart1"/>
    <dgm:cxn modelId="{79B72618-7680-4754-877E-0DF72E6A2926}" type="presOf" srcId="{DAD54CE8-3221-4EC1-957C-CBC8D14AF458}" destId="{95F858A8-9515-4EC4-ABA5-1554761082D9}" srcOrd="0" destOrd="0" presId="urn:microsoft.com/office/officeart/2005/8/layout/orgChart1"/>
    <dgm:cxn modelId="{8D632021-2E64-441D-8E9B-9244D7C165A7}" srcId="{DAD54CE8-3221-4EC1-957C-CBC8D14AF458}" destId="{D872E497-DF96-49D4-99A6-20BB0B1F85D4}" srcOrd="0" destOrd="0" parTransId="{D6359EF2-07B1-4336-B6D9-805BE9D09AF3}" sibTransId="{C428CFA8-C0E4-421D-A391-AD7A73CDC608}"/>
    <dgm:cxn modelId="{D8D2F222-5219-4176-8E60-E1444C63190A}" type="presOf" srcId="{A725C056-BBC2-458B-BE15-54D200E389F1}" destId="{8BF88FA3-414A-415C-BDC7-0B70E9554578}" srcOrd="0" destOrd="0" presId="urn:microsoft.com/office/officeart/2005/8/layout/orgChart1"/>
    <dgm:cxn modelId="{DB76E13A-BC62-4CF6-A6E6-7C468C03020E}" type="presOf" srcId="{D872E497-DF96-49D4-99A6-20BB0B1F85D4}" destId="{C02090A6-EFB8-4FCB-BC14-775989A15F23}" srcOrd="0" destOrd="0" presId="urn:microsoft.com/office/officeart/2005/8/layout/orgChart1"/>
    <dgm:cxn modelId="{BD4EA85D-A886-45BC-9213-B92A50E7AE5A}" type="presOf" srcId="{AF39A098-F357-43A9-8EFA-6B91A31A9CF8}" destId="{41B70658-BCE0-4FEC-8625-377812E62B14}" srcOrd="0" destOrd="0" presId="urn:microsoft.com/office/officeart/2005/8/layout/orgChart1"/>
    <dgm:cxn modelId="{7E374A41-4C51-44DC-A206-6F9DE05EC3AC}" type="presOf" srcId="{AF39A098-F357-43A9-8EFA-6B91A31A9CF8}" destId="{2FFA46B7-B5D7-441E-9A10-E42F10E3A4E2}" srcOrd="1" destOrd="0" presId="urn:microsoft.com/office/officeart/2005/8/layout/orgChart1"/>
    <dgm:cxn modelId="{D5C72654-0296-4629-8682-D1B3F0B5068B}" type="presOf" srcId="{7718C2B3-A712-4CA9-BCB3-A5CEEC46A181}" destId="{3B4C3B72-6934-4A15-BCD5-5D38ED77D8CB}" srcOrd="1" destOrd="0" presId="urn:microsoft.com/office/officeart/2005/8/layout/orgChart1"/>
    <dgm:cxn modelId="{F74FFD56-B7EE-4C52-9CDB-A3FBA046DBD9}" type="presOf" srcId="{D872E497-DF96-49D4-99A6-20BB0B1F85D4}" destId="{4052C8DF-2048-4065-ACD5-53BC2BB7755B}" srcOrd="1" destOrd="0" presId="urn:microsoft.com/office/officeart/2005/8/layout/orgChart1"/>
    <dgm:cxn modelId="{0DEDF193-4FBA-4A57-BA60-2A6C5C92E295}" srcId="{D872E497-DF96-49D4-99A6-20BB0B1F85D4}" destId="{7718C2B3-A712-4CA9-BCB3-A5CEEC46A181}" srcOrd="1" destOrd="0" parTransId="{A725C056-BBC2-458B-BE15-54D200E389F1}" sibTransId="{3F3FBA17-B0DF-4B35-A769-44AE03AEA3A8}"/>
    <dgm:cxn modelId="{A8A8F1AB-2AAB-488D-8BEA-A0F19ABAA823}" type="presOf" srcId="{7718C2B3-A712-4CA9-BCB3-A5CEEC46A181}" destId="{920CAA05-58E5-46C0-81F0-92FA853DF590}" srcOrd="0" destOrd="0" presId="urn:microsoft.com/office/officeart/2005/8/layout/orgChart1"/>
    <dgm:cxn modelId="{920EABB4-5675-4D6A-BC61-F694C24C9B5D}" srcId="{D872E497-DF96-49D4-99A6-20BB0B1F85D4}" destId="{AF39A098-F357-43A9-8EFA-6B91A31A9CF8}" srcOrd="0" destOrd="0" parTransId="{298D61FD-B78C-4993-ACF0-EB5F81D60857}" sibTransId="{BEE54F5B-BF23-40E8-941E-3082919B3EE0}"/>
    <dgm:cxn modelId="{A94A5705-0A6A-40C6-B3FF-7E5F570FC03F}" type="presParOf" srcId="{95F858A8-9515-4EC4-ABA5-1554761082D9}" destId="{8D3AE9CC-A06A-4EAC-84CD-3C42E978948D}" srcOrd="0" destOrd="0" presId="urn:microsoft.com/office/officeart/2005/8/layout/orgChart1"/>
    <dgm:cxn modelId="{D13E4937-9224-4B99-BBAD-BDCDD2B40E5A}" type="presParOf" srcId="{8D3AE9CC-A06A-4EAC-84CD-3C42E978948D}" destId="{E52E0975-4DE0-43E4-95DD-BA6C2037D2C2}" srcOrd="0" destOrd="0" presId="urn:microsoft.com/office/officeart/2005/8/layout/orgChart1"/>
    <dgm:cxn modelId="{C64A2312-E609-45A9-BAFA-344207255FFC}" type="presParOf" srcId="{E52E0975-4DE0-43E4-95DD-BA6C2037D2C2}" destId="{C02090A6-EFB8-4FCB-BC14-775989A15F23}" srcOrd="0" destOrd="0" presId="urn:microsoft.com/office/officeart/2005/8/layout/orgChart1"/>
    <dgm:cxn modelId="{28BBEBB5-1851-46E0-93C9-3DBF25004270}" type="presParOf" srcId="{E52E0975-4DE0-43E4-95DD-BA6C2037D2C2}" destId="{4052C8DF-2048-4065-ACD5-53BC2BB7755B}" srcOrd="1" destOrd="0" presId="urn:microsoft.com/office/officeart/2005/8/layout/orgChart1"/>
    <dgm:cxn modelId="{DF1E0637-58B7-4742-90E6-2A31075E976D}" type="presParOf" srcId="{8D3AE9CC-A06A-4EAC-84CD-3C42E978948D}" destId="{B5321ACD-D26D-4017-BA31-78165191D57E}" srcOrd="1" destOrd="0" presId="urn:microsoft.com/office/officeart/2005/8/layout/orgChart1"/>
    <dgm:cxn modelId="{EAC5122C-EEF0-4320-B886-F73E42D13FB5}" type="presParOf" srcId="{B5321ACD-D26D-4017-BA31-78165191D57E}" destId="{70584DFB-B023-42BD-836A-C0E2221E4E6A}" srcOrd="0" destOrd="0" presId="urn:microsoft.com/office/officeart/2005/8/layout/orgChart1"/>
    <dgm:cxn modelId="{C5121F92-0BE6-4409-B92A-2B97EC2D8731}" type="presParOf" srcId="{B5321ACD-D26D-4017-BA31-78165191D57E}" destId="{9AAC50F3-391D-4F22-AE19-67579CC40A64}" srcOrd="1" destOrd="0" presId="urn:microsoft.com/office/officeart/2005/8/layout/orgChart1"/>
    <dgm:cxn modelId="{F8F9EF75-CC09-46BC-88C9-1A0A443A8ADF}" type="presParOf" srcId="{9AAC50F3-391D-4F22-AE19-67579CC40A64}" destId="{4DB3EA4D-781A-46D1-84F3-277DB1449B64}" srcOrd="0" destOrd="0" presId="urn:microsoft.com/office/officeart/2005/8/layout/orgChart1"/>
    <dgm:cxn modelId="{9F88A915-6280-4DF4-9340-435B416A3F59}" type="presParOf" srcId="{4DB3EA4D-781A-46D1-84F3-277DB1449B64}" destId="{41B70658-BCE0-4FEC-8625-377812E62B14}" srcOrd="0" destOrd="0" presId="urn:microsoft.com/office/officeart/2005/8/layout/orgChart1"/>
    <dgm:cxn modelId="{14883EF6-84E2-445F-8B37-918EDFC9617F}" type="presParOf" srcId="{4DB3EA4D-781A-46D1-84F3-277DB1449B64}" destId="{2FFA46B7-B5D7-441E-9A10-E42F10E3A4E2}" srcOrd="1" destOrd="0" presId="urn:microsoft.com/office/officeart/2005/8/layout/orgChart1"/>
    <dgm:cxn modelId="{A3B8A707-B2B9-4468-A3B4-FA9928053685}" type="presParOf" srcId="{9AAC50F3-391D-4F22-AE19-67579CC40A64}" destId="{F30837A0-3591-4784-B1C7-9DD295AF6298}" srcOrd="1" destOrd="0" presId="urn:microsoft.com/office/officeart/2005/8/layout/orgChart1"/>
    <dgm:cxn modelId="{E0CF43AA-E3D8-4398-A8A9-F8A1E41A6993}" type="presParOf" srcId="{9AAC50F3-391D-4F22-AE19-67579CC40A64}" destId="{D2C38B40-77EA-4929-8FA5-675C93946496}" srcOrd="2" destOrd="0" presId="urn:microsoft.com/office/officeart/2005/8/layout/orgChart1"/>
    <dgm:cxn modelId="{8246E5C5-B833-4650-BBF4-BF8C7040402B}" type="presParOf" srcId="{B5321ACD-D26D-4017-BA31-78165191D57E}" destId="{8BF88FA3-414A-415C-BDC7-0B70E9554578}" srcOrd="2" destOrd="0" presId="urn:microsoft.com/office/officeart/2005/8/layout/orgChart1"/>
    <dgm:cxn modelId="{7504EFD2-0F92-4968-8C4B-195E59D6FD36}" type="presParOf" srcId="{B5321ACD-D26D-4017-BA31-78165191D57E}" destId="{64F8D3A6-3EBE-43B4-88D0-E1D98311A807}" srcOrd="3" destOrd="0" presId="urn:microsoft.com/office/officeart/2005/8/layout/orgChart1"/>
    <dgm:cxn modelId="{37B5679B-8B78-4A39-AAD8-21B15BCAC0A0}" type="presParOf" srcId="{64F8D3A6-3EBE-43B4-88D0-E1D98311A807}" destId="{12B757A0-4DF3-4C17-8EE5-5A2E2C316EF7}" srcOrd="0" destOrd="0" presId="urn:microsoft.com/office/officeart/2005/8/layout/orgChart1"/>
    <dgm:cxn modelId="{99322123-015D-4859-ABB9-0827D45E40E5}" type="presParOf" srcId="{12B757A0-4DF3-4C17-8EE5-5A2E2C316EF7}" destId="{920CAA05-58E5-46C0-81F0-92FA853DF590}" srcOrd="0" destOrd="0" presId="urn:microsoft.com/office/officeart/2005/8/layout/orgChart1"/>
    <dgm:cxn modelId="{DC4C8AAE-4AFF-4BB4-A814-B42792AEA863}" type="presParOf" srcId="{12B757A0-4DF3-4C17-8EE5-5A2E2C316EF7}" destId="{3B4C3B72-6934-4A15-BCD5-5D38ED77D8CB}" srcOrd="1" destOrd="0" presId="urn:microsoft.com/office/officeart/2005/8/layout/orgChart1"/>
    <dgm:cxn modelId="{D03BCEA0-7563-48C3-8A8D-F52B677C6D1C}" type="presParOf" srcId="{64F8D3A6-3EBE-43B4-88D0-E1D98311A807}" destId="{C37F8386-8BF2-4E36-8E05-14B030BF44B3}" srcOrd="1" destOrd="0" presId="urn:microsoft.com/office/officeart/2005/8/layout/orgChart1"/>
    <dgm:cxn modelId="{F1242E58-1C12-4214-9260-7E7120738FCA}" type="presParOf" srcId="{64F8D3A6-3EBE-43B4-88D0-E1D98311A807}" destId="{42A88A3A-D4D7-4C42-B028-8011C60204AB}" srcOrd="2" destOrd="0" presId="urn:microsoft.com/office/officeart/2005/8/layout/orgChart1"/>
    <dgm:cxn modelId="{C322F9B4-274C-402F-A404-28C45869C76F}" type="presParOf" srcId="{8D3AE9CC-A06A-4EAC-84CD-3C42E978948D}" destId="{A582E6DB-F266-4E1C-A04E-30697144723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AD54CE8-3221-4EC1-957C-CBC8D14AF458}" type="doc">
      <dgm:prSet loTypeId="urn:microsoft.com/office/officeart/2005/8/layout/orgChart1" loCatId="hierarchy" qsTypeId="urn:microsoft.com/office/officeart/2005/8/quickstyle/3d2" qsCatId="3D" csTypeId="urn:microsoft.com/office/officeart/2005/8/colors/accent0_1" csCatId="mainScheme" phldr="1"/>
      <dgm:spPr/>
      <dgm:t>
        <a:bodyPr/>
        <a:lstStyle/>
        <a:p>
          <a:pPr rtl="1"/>
          <a:endParaRPr lang="fa-IR"/>
        </a:p>
      </dgm:t>
    </dgm:pt>
    <dgm:pt modelId="{D872E497-DF96-49D4-99A6-20BB0B1F85D4}">
      <dgm:prSet phldrT="[Text]" custT="1"/>
      <dgm:spPr/>
      <dgm:t>
        <a:bodyPr/>
        <a:lstStyle/>
        <a:p>
          <a:pPr algn="ctr" rtl="1"/>
          <a:r>
            <a:rPr lang="fa-IR" sz="2000" b="1" dirty="0">
              <a:cs typeface="B Titr" panose="00000700000000000000" pitchFamily="2" charset="-78"/>
            </a:rPr>
            <a:t>چه کسانی مشمول مالیات مقطوع موضوع تبصره ماده (۱۰۰) قانون مالیاتهای مستقیم </a:t>
          </a:r>
          <a:r>
            <a:rPr lang="fa-IR" sz="2000" b="1" dirty="0">
              <a:solidFill>
                <a:schemeClr val="accent1">
                  <a:lumMod val="60000"/>
                  <a:lumOff val="40000"/>
                </a:schemeClr>
              </a:solidFill>
              <a:cs typeface="B Titr" panose="00000700000000000000" pitchFamily="2" charset="-78"/>
            </a:rPr>
            <a:t>نمی شوند</a:t>
          </a:r>
          <a:r>
            <a:rPr lang="fa-IR" sz="2000" b="1" dirty="0">
              <a:solidFill>
                <a:schemeClr val="bg1"/>
              </a:solidFill>
              <a:cs typeface="B Titr" panose="00000700000000000000" pitchFamily="2" charset="-78"/>
            </a:rPr>
            <a:t>:</a:t>
          </a:r>
          <a:endParaRPr lang="fa-IR" sz="2000" dirty="0">
            <a:solidFill>
              <a:schemeClr val="bg1"/>
            </a:solidFill>
            <a:cs typeface="B Titr" panose="00000700000000000000" pitchFamily="2" charset="-78"/>
          </a:endParaRPr>
        </a:p>
      </dgm:t>
    </dgm:pt>
    <dgm:pt modelId="{D6359EF2-07B1-4336-B6D9-805BE9D09AF3}" type="parTrans" cxnId="{8D632021-2E64-441D-8E9B-9244D7C165A7}">
      <dgm:prSet/>
      <dgm:spPr/>
      <dgm:t>
        <a:bodyPr/>
        <a:lstStyle/>
        <a:p>
          <a:pPr algn="ctr" rtl="1"/>
          <a:endParaRPr lang="fa-IR"/>
        </a:p>
      </dgm:t>
    </dgm:pt>
    <dgm:pt modelId="{C428CFA8-C0E4-421D-A391-AD7A73CDC608}" type="sibTrans" cxnId="{8D632021-2E64-441D-8E9B-9244D7C165A7}">
      <dgm:prSet/>
      <dgm:spPr/>
      <dgm:t>
        <a:bodyPr/>
        <a:lstStyle/>
        <a:p>
          <a:pPr algn="ctr" rtl="1"/>
          <a:endParaRPr lang="fa-IR"/>
        </a:p>
      </dgm:t>
    </dgm:pt>
    <dgm:pt modelId="{499E94D3-1DFF-46ED-AFFC-47A3D4DFC3DD}">
      <dgm:prSet custT="1"/>
      <dgm:spPr/>
      <dgm:t>
        <a:bodyPr/>
        <a:lstStyle/>
        <a:p>
          <a:pPr algn="ctr" rtl="1"/>
          <a:r>
            <a:rPr lang="fa-IR" sz="2000" b="1" dirty="0">
              <a:solidFill>
                <a:srgbClr val="000099"/>
              </a:solidFill>
              <a:cs typeface="B Zar" panose="00000400000000000000" pitchFamily="2" charset="-78"/>
            </a:rPr>
            <a:t>مؤدیانی که میزان فروش کالا و ارائه خدمات آنها در سال </a:t>
          </a:r>
          <a:r>
            <a:rPr lang="fa-IR" sz="1800" b="1" dirty="0">
              <a:solidFill>
                <a:srgbClr val="000099"/>
              </a:solidFill>
              <a:cs typeface="B Zar" panose="00000400000000000000" pitchFamily="2" charset="-78"/>
            </a:rPr>
            <a:t>۱۴۰۲</a:t>
          </a:r>
          <a:r>
            <a:rPr lang="fa-IR" sz="2000" b="1" dirty="0">
              <a:solidFill>
                <a:srgbClr val="000099"/>
              </a:solidFill>
              <a:cs typeface="B Zar" panose="00000400000000000000" pitchFamily="2" charset="-78"/>
            </a:rPr>
            <a:t> بیش از مبلغ ۱۸۰,۰۰۰,۰۰۰,۰۰۰ ریال بوده است</a:t>
          </a:r>
          <a:r>
            <a:rPr lang="en-US" sz="2000" b="1" dirty="0">
              <a:solidFill>
                <a:srgbClr val="000099"/>
              </a:solidFill>
              <a:cs typeface="B Zar" panose="00000400000000000000" pitchFamily="2" charset="-78"/>
            </a:rPr>
            <a:t>.</a:t>
          </a:r>
          <a:endParaRPr lang="fa-IR" sz="2000" b="1" dirty="0">
            <a:solidFill>
              <a:srgbClr val="000099"/>
            </a:solidFill>
            <a:cs typeface="B Zar" panose="00000400000000000000" pitchFamily="2" charset="-78"/>
          </a:endParaRPr>
        </a:p>
      </dgm:t>
    </dgm:pt>
    <dgm:pt modelId="{A7E7353B-716A-4E4A-8F5C-78FCE4C34A3F}" type="parTrans" cxnId="{CA9A95B2-9877-4B0D-9892-B1C1122D9712}">
      <dgm:prSet/>
      <dgm:spPr>
        <a:ln w="53975">
          <a:solidFill>
            <a:schemeClr val="bg2">
              <a:lumMod val="20000"/>
              <a:lumOff val="80000"/>
            </a:schemeClr>
          </a:solidFill>
        </a:ln>
      </dgm:spPr>
      <dgm:t>
        <a:bodyPr/>
        <a:lstStyle/>
        <a:p>
          <a:pPr algn="ctr" rtl="1"/>
          <a:endParaRPr lang="fa-IR"/>
        </a:p>
      </dgm:t>
    </dgm:pt>
    <dgm:pt modelId="{FC5BE24D-6644-43E5-8C7B-D0A50395FC9F}" type="sibTrans" cxnId="{CA9A95B2-9877-4B0D-9892-B1C1122D9712}">
      <dgm:prSet/>
      <dgm:spPr/>
      <dgm:t>
        <a:bodyPr/>
        <a:lstStyle/>
        <a:p>
          <a:pPr algn="ctr" rtl="1"/>
          <a:endParaRPr lang="fa-IR"/>
        </a:p>
      </dgm:t>
    </dgm:pt>
    <dgm:pt modelId="{720921DE-A072-4C0F-AF38-3E2169932C3B}">
      <dgm:prSet custT="1"/>
      <dgm:spPr/>
      <dgm:t>
        <a:bodyPr/>
        <a:lstStyle/>
        <a:p>
          <a:pPr algn="ctr" rtl="1"/>
          <a:r>
            <a:rPr lang="fa-IR" sz="2000" b="1" dirty="0">
              <a:solidFill>
                <a:srgbClr val="000099"/>
              </a:solidFill>
              <a:cs typeface="B Zar" panose="00000400000000000000" pitchFamily="2" charset="-78"/>
            </a:rPr>
            <a:t>در پرونده های مشارکت مدنی، چنانچه سهم درآمد یا فروش حداقل یکی از شرکاء بیش از ۱۸۰,۰۰۰,۰۰۰,۰۰۰ ریال باشد و یا مجموع درآمد مشارکت بیش از مبلغ ۳۶۰,۰۰۰,۰۰۰,۰۰۰ ریال باشد</a:t>
          </a:r>
          <a:r>
            <a:rPr lang="en-US" sz="2000" b="1" dirty="0">
              <a:solidFill>
                <a:srgbClr val="000099"/>
              </a:solidFill>
              <a:cs typeface="B Zar" panose="00000400000000000000" pitchFamily="2" charset="-78"/>
            </a:rPr>
            <a:t>.</a:t>
          </a:r>
          <a:endParaRPr lang="fa-IR" sz="2000" b="1" dirty="0">
            <a:solidFill>
              <a:srgbClr val="000099"/>
            </a:solidFill>
            <a:cs typeface="B Zar" panose="00000400000000000000" pitchFamily="2" charset="-78"/>
          </a:endParaRPr>
        </a:p>
      </dgm:t>
    </dgm:pt>
    <dgm:pt modelId="{CCB91334-2694-41D8-8726-B1F2D8BAF823}" type="parTrans" cxnId="{563BCD8F-B604-4F0F-859B-D95AF9252D7D}">
      <dgm:prSet/>
      <dgm:spPr>
        <a:ln w="53975" cmpd="sng">
          <a:solidFill>
            <a:srgbClr val="DDF2FF"/>
          </a:solidFill>
        </a:ln>
      </dgm:spPr>
      <dgm:t>
        <a:bodyPr/>
        <a:lstStyle/>
        <a:p>
          <a:pPr algn="ctr" rtl="1"/>
          <a:endParaRPr lang="fa-IR"/>
        </a:p>
      </dgm:t>
    </dgm:pt>
    <dgm:pt modelId="{3A69CF71-468F-4F11-A043-BD62D8441794}" type="sibTrans" cxnId="{563BCD8F-B604-4F0F-859B-D95AF9252D7D}">
      <dgm:prSet/>
      <dgm:spPr/>
      <dgm:t>
        <a:bodyPr/>
        <a:lstStyle/>
        <a:p>
          <a:pPr algn="ctr" rtl="1"/>
          <a:endParaRPr lang="fa-IR"/>
        </a:p>
      </dgm:t>
    </dgm:pt>
    <dgm:pt modelId="{631C5D04-E8E9-4B41-9B8A-C5BE7DFDD0E8}">
      <dgm:prSet custT="1"/>
      <dgm:spPr/>
      <dgm:t>
        <a:bodyPr/>
        <a:lstStyle/>
        <a:p>
          <a:pPr algn="ctr" rtl="1"/>
          <a:r>
            <a:rPr lang="fa-IR" sz="2000" b="1" dirty="0">
              <a:solidFill>
                <a:srgbClr val="000099"/>
              </a:solidFill>
              <a:cs typeface="B Zar" panose="00000400000000000000" pitchFamily="2" charset="-78"/>
            </a:rPr>
            <a:t>مؤدیانی که تا تاریخ ۱۴۰۳/۰۳/۲۵ برای آنها فرم تبصره ماده (۱۰۰) قانون مالیاتهای مستقیم بارگذاری نشده است.</a:t>
          </a:r>
        </a:p>
      </dgm:t>
    </dgm:pt>
    <dgm:pt modelId="{9A6A3E76-82AC-4399-B706-FB393521A2C2}" type="parTrans" cxnId="{D5286831-14F3-4F91-BAD2-E3A302D97C14}">
      <dgm:prSet/>
      <dgm:spPr>
        <a:ln w="53975">
          <a:solidFill>
            <a:schemeClr val="bg2">
              <a:lumMod val="20000"/>
              <a:lumOff val="80000"/>
            </a:schemeClr>
          </a:solidFill>
        </a:ln>
      </dgm:spPr>
      <dgm:t>
        <a:bodyPr/>
        <a:lstStyle/>
        <a:p>
          <a:pPr algn="ctr" rtl="1"/>
          <a:endParaRPr lang="fa-IR"/>
        </a:p>
      </dgm:t>
    </dgm:pt>
    <dgm:pt modelId="{9179543F-B12D-4A7C-95A4-D26D3E9EC31D}" type="sibTrans" cxnId="{D5286831-14F3-4F91-BAD2-E3A302D97C14}">
      <dgm:prSet/>
      <dgm:spPr/>
      <dgm:t>
        <a:bodyPr/>
        <a:lstStyle/>
        <a:p>
          <a:pPr algn="ctr" rtl="1"/>
          <a:endParaRPr lang="fa-IR"/>
        </a:p>
      </dgm:t>
    </dgm:pt>
    <dgm:pt modelId="{93FABBCE-3794-454C-8343-8129C6DC8FEA}" type="pres">
      <dgm:prSet presAssocID="{DAD54CE8-3221-4EC1-957C-CBC8D14AF458}" presName="hierChild1" presStyleCnt="0">
        <dgm:presLayoutVars>
          <dgm:orgChart val="1"/>
          <dgm:chPref val="1"/>
          <dgm:dir/>
          <dgm:animOne val="branch"/>
          <dgm:animLvl val="lvl"/>
          <dgm:resizeHandles/>
        </dgm:presLayoutVars>
      </dgm:prSet>
      <dgm:spPr/>
    </dgm:pt>
    <dgm:pt modelId="{E5B69D24-E8CB-4527-8C90-DD21055E5DAB}" type="pres">
      <dgm:prSet presAssocID="{D872E497-DF96-49D4-99A6-20BB0B1F85D4}" presName="hierRoot1" presStyleCnt="0">
        <dgm:presLayoutVars>
          <dgm:hierBranch val="init"/>
        </dgm:presLayoutVars>
      </dgm:prSet>
      <dgm:spPr/>
    </dgm:pt>
    <dgm:pt modelId="{6B8D769D-F74F-4846-B712-DBC11E26EC9C}" type="pres">
      <dgm:prSet presAssocID="{D872E497-DF96-49D4-99A6-20BB0B1F85D4}" presName="rootComposite1" presStyleCnt="0"/>
      <dgm:spPr/>
    </dgm:pt>
    <dgm:pt modelId="{DEADD094-2676-45BE-866A-5D984010E4E5}" type="pres">
      <dgm:prSet presAssocID="{D872E497-DF96-49D4-99A6-20BB0B1F85D4}" presName="rootText1" presStyleLbl="node0" presStyleIdx="0" presStyleCnt="1" custScaleX="237108" custScaleY="72406">
        <dgm:presLayoutVars>
          <dgm:chPref val="3"/>
        </dgm:presLayoutVars>
      </dgm:prSet>
      <dgm:spPr/>
    </dgm:pt>
    <dgm:pt modelId="{F8670622-3E3D-4816-8141-3C24EA07E4AD}" type="pres">
      <dgm:prSet presAssocID="{D872E497-DF96-49D4-99A6-20BB0B1F85D4}" presName="rootConnector1" presStyleLbl="node1" presStyleIdx="0" presStyleCnt="0"/>
      <dgm:spPr/>
    </dgm:pt>
    <dgm:pt modelId="{1855DA99-FDC8-4EDE-BBD6-FA6EDC62AF50}" type="pres">
      <dgm:prSet presAssocID="{D872E497-DF96-49D4-99A6-20BB0B1F85D4}" presName="hierChild2" presStyleCnt="0"/>
      <dgm:spPr/>
    </dgm:pt>
    <dgm:pt modelId="{D4C29CAE-0821-400A-BD15-9A1F5D9813E9}" type="pres">
      <dgm:prSet presAssocID="{9A6A3E76-82AC-4399-B706-FB393521A2C2}" presName="Name37" presStyleLbl="parChTrans1D2" presStyleIdx="0" presStyleCnt="3"/>
      <dgm:spPr/>
    </dgm:pt>
    <dgm:pt modelId="{76D9447A-D556-4365-9E8D-FAD7B2BF1906}" type="pres">
      <dgm:prSet presAssocID="{631C5D04-E8E9-4B41-9B8A-C5BE7DFDD0E8}" presName="hierRoot2" presStyleCnt="0">
        <dgm:presLayoutVars>
          <dgm:hierBranch val="init"/>
        </dgm:presLayoutVars>
      </dgm:prSet>
      <dgm:spPr/>
    </dgm:pt>
    <dgm:pt modelId="{6C20D357-9B03-4EF7-B0FA-AF7D9E97442E}" type="pres">
      <dgm:prSet presAssocID="{631C5D04-E8E9-4B41-9B8A-C5BE7DFDD0E8}" presName="rootComposite" presStyleCnt="0"/>
      <dgm:spPr/>
    </dgm:pt>
    <dgm:pt modelId="{FEC0307B-42AA-42C5-9DF8-3D4789ECF391}" type="pres">
      <dgm:prSet presAssocID="{631C5D04-E8E9-4B41-9B8A-C5BE7DFDD0E8}" presName="rootText" presStyleLbl="node2" presStyleIdx="0" presStyleCnt="3" custScaleX="145520" custScaleY="136582" custLinFactNeighborX="-1615" custLinFactNeighborY="2153">
        <dgm:presLayoutVars>
          <dgm:chPref val="3"/>
        </dgm:presLayoutVars>
      </dgm:prSet>
      <dgm:spPr/>
    </dgm:pt>
    <dgm:pt modelId="{13A1E2ED-B27F-4151-A81C-E3834946C105}" type="pres">
      <dgm:prSet presAssocID="{631C5D04-E8E9-4B41-9B8A-C5BE7DFDD0E8}" presName="rootConnector" presStyleLbl="node2" presStyleIdx="0" presStyleCnt="3"/>
      <dgm:spPr/>
    </dgm:pt>
    <dgm:pt modelId="{0CE31347-12D8-4D0E-BA2E-7233FEE5104F}" type="pres">
      <dgm:prSet presAssocID="{631C5D04-E8E9-4B41-9B8A-C5BE7DFDD0E8}" presName="hierChild4" presStyleCnt="0"/>
      <dgm:spPr/>
    </dgm:pt>
    <dgm:pt modelId="{EC0D4DC5-908F-445C-A976-3E77131DBB6C}" type="pres">
      <dgm:prSet presAssocID="{631C5D04-E8E9-4B41-9B8A-C5BE7DFDD0E8}" presName="hierChild5" presStyleCnt="0"/>
      <dgm:spPr/>
    </dgm:pt>
    <dgm:pt modelId="{C7248268-3C4D-4871-BAA5-8B4E057C5E2C}" type="pres">
      <dgm:prSet presAssocID="{CCB91334-2694-41D8-8726-B1F2D8BAF823}" presName="Name37" presStyleLbl="parChTrans1D2" presStyleIdx="1" presStyleCnt="3"/>
      <dgm:spPr/>
    </dgm:pt>
    <dgm:pt modelId="{2306FB18-7D1C-46CD-9340-E87EA29C76D8}" type="pres">
      <dgm:prSet presAssocID="{720921DE-A072-4C0F-AF38-3E2169932C3B}" presName="hierRoot2" presStyleCnt="0">
        <dgm:presLayoutVars>
          <dgm:hierBranch val="init"/>
        </dgm:presLayoutVars>
      </dgm:prSet>
      <dgm:spPr/>
    </dgm:pt>
    <dgm:pt modelId="{B48BF5AA-E62E-49FD-81A6-5F2B52A9766C}" type="pres">
      <dgm:prSet presAssocID="{720921DE-A072-4C0F-AF38-3E2169932C3B}" presName="rootComposite" presStyleCnt="0"/>
      <dgm:spPr/>
    </dgm:pt>
    <dgm:pt modelId="{BE208A02-DBBC-430C-B88A-F967D17C6196}" type="pres">
      <dgm:prSet presAssocID="{720921DE-A072-4C0F-AF38-3E2169932C3B}" presName="rootText" presStyleLbl="node2" presStyleIdx="1" presStyleCnt="3" custScaleX="164407" custScaleY="158546">
        <dgm:presLayoutVars>
          <dgm:chPref val="3"/>
        </dgm:presLayoutVars>
      </dgm:prSet>
      <dgm:spPr/>
    </dgm:pt>
    <dgm:pt modelId="{B48C15ED-8091-448F-B72E-9FD594B4B307}" type="pres">
      <dgm:prSet presAssocID="{720921DE-A072-4C0F-AF38-3E2169932C3B}" presName="rootConnector" presStyleLbl="node2" presStyleIdx="1" presStyleCnt="3"/>
      <dgm:spPr/>
    </dgm:pt>
    <dgm:pt modelId="{E629ED35-FD3E-47A7-98DB-4D190F5DED31}" type="pres">
      <dgm:prSet presAssocID="{720921DE-A072-4C0F-AF38-3E2169932C3B}" presName="hierChild4" presStyleCnt="0"/>
      <dgm:spPr/>
    </dgm:pt>
    <dgm:pt modelId="{DC614612-A52B-4BDA-9F16-E0EE3A6EF904}" type="pres">
      <dgm:prSet presAssocID="{720921DE-A072-4C0F-AF38-3E2169932C3B}" presName="hierChild5" presStyleCnt="0"/>
      <dgm:spPr/>
    </dgm:pt>
    <dgm:pt modelId="{D843DE9E-7512-449F-8534-AB6107CDD122}" type="pres">
      <dgm:prSet presAssocID="{A7E7353B-716A-4E4A-8F5C-78FCE4C34A3F}" presName="Name37" presStyleLbl="parChTrans1D2" presStyleIdx="2" presStyleCnt="3"/>
      <dgm:spPr/>
    </dgm:pt>
    <dgm:pt modelId="{30E41345-B902-4EA6-980F-E7CFEFA4D096}" type="pres">
      <dgm:prSet presAssocID="{499E94D3-1DFF-46ED-AFFC-47A3D4DFC3DD}" presName="hierRoot2" presStyleCnt="0">
        <dgm:presLayoutVars>
          <dgm:hierBranch val="init"/>
        </dgm:presLayoutVars>
      </dgm:prSet>
      <dgm:spPr/>
    </dgm:pt>
    <dgm:pt modelId="{A87B5A62-F71E-4EBC-95A8-53A2133E4E8C}" type="pres">
      <dgm:prSet presAssocID="{499E94D3-1DFF-46ED-AFFC-47A3D4DFC3DD}" presName="rootComposite" presStyleCnt="0"/>
      <dgm:spPr/>
    </dgm:pt>
    <dgm:pt modelId="{90FDF397-408B-412A-91DD-BEC99422B0C5}" type="pres">
      <dgm:prSet presAssocID="{499E94D3-1DFF-46ED-AFFC-47A3D4DFC3DD}" presName="rootText" presStyleLbl="node2" presStyleIdx="2" presStyleCnt="3" custScaleX="136728" custScaleY="136582">
        <dgm:presLayoutVars>
          <dgm:chPref val="3"/>
        </dgm:presLayoutVars>
      </dgm:prSet>
      <dgm:spPr/>
    </dgm:pt>
    <dgm:pt modelId="{37EF9AFF-D751-46CD-B526-F68A89ADDA05}" type="pres">
      <dgm:prSet presAssocID="{499E94D3-1DFF-46ED-AFFC-47A3D4DFC3DD}" presName="rootConnector" presStyleLbl="node2" presStyleIdx="2" presStyleCnt="3"/>
      <dgm:spPr/>
    </dgm:pt>
    <dgm:pt modelId="{3EB61306-B614-4238-8BA3-C8DA54F4E754}" type="pres">
      <dgm:prSet presAssocID="{499E94D3-1DFF-46ED-AFFC-47A3D4DFC3DD}" presName="hierChild4" presStyleCnt="0"/>
      <dgm:spPr/>
    </dgm:pt>
    <dgm:pt modelId="{BFB1C072-ACA3-4AD1-9663-EC23B55FA63C}" type="pres">
      <dgm:prSet presAssocID="{499E94D3-1DFF-46ED-AFFC-47A3D4DFC3DD}" presName="hierChild5" presStyleCnt="0"/>
      <dgm:spPr/>
    </dgm:pt>
    <dgm:pt modelId="{C4448087-5645-4E13-857D-EDBAD228CB67}" type="pres">
      <dgm:prSet presAssocID="{D872E497-DF96-49D4-99A6-20BB0B1F85D4}" presName="hierChild3" presStyleCnt="0"/>
      <dgm:spPr/>
    </dgm:pt>
  </dgm:ptLst>
  <dgm:cxnLst>
    <dgm:cxn modelId="{E65CC80E-C44B-42C8-9190-900262502472}" type="presOf" srcId="{720921DE-A072-4C0F-AF38-3E2169932C3B}" destId="{B48C15ED-8091-448F-B72E-9FD594B4B307}" srcOrd="1" destOrd="0" presId="urn:microsoft.com/office/officeart/2005/8/layout/orgChart1"/>
    <dgm:cxn modelId="{8D632021-2E64-441D-8E9B-9244D7C165A7}" srcId="{DAD54CE8-3221-4EC1-957C-CBC8D14AF458}" destId="{D872E497-DF96-49D4-99A6-20BB0B1F85D4}" srcOrd="0" destOrd="0" parTransId="{D6359EF2-07B1-4336-B6D9-805BE9D09AF3}" sibTransId="{C428CFA8-C0E4-421D-A391-AD7A73CDC608}"/>
    <dgm:cxn modelId="{D5286831-14F3-4F91-BAD2-E3A302D97C14}" srcId="{D872E497-DF96-49D4-99A6-20BB0B1F85D4}" destId="{631C5D04-E8E9-4B41-9B8A-C5BE7DFDD0E8}" srcOrd="0" destOrd="0" parTransId="{9A6A3E76-82AC-4399-B706-FB393521A2C2}" sibTransId="{9179543F-B12D-4A7C-95A4-D26D3E9EC31D}"/>
    <dgm:cxn modelId="{5F49A65F-1BE3-49F6-85E8-0FDC19EC64CF}" type="presOf" srcId="{720921DE-A072-4C0F-AF38-3E2169932C3B}" destId="{BE208A02-DBBC-430C-B88A-F967D17C6196}" srcOrd="0" destOrd="0" presId="urn:microsoft.com/office/officeart/2005/8/layout/orgChart1"/>
    <dgm:cxn modelId="{933E7275-77D1-4EDC-87ED-602E03E40913}" type="presOf" srcId="{631C5D04-E8E9-4B41-9B8A-C5BE7DFDD0E8}" destId="{13A1E2ED-B27F-4151-A81C-E3834946C105}" srcOrd="1" destOrd="0" presId="urn:microsoft.com/office/officeart/2005/8/layout/orgChart1"/>
    <dgm:cxn modelId="{AB686379-7267-4CD7-BA8D-3152F4AB1C36}" type="presOf" srcId="{499E94D3-1DFF-46ED-AFFC-47A3D4DFC3DD}" destId="{37EF9AFF-D751-46CD-B526-F68A89ADDA05}" srcOrd="1" destOrd="0" presId="urn:microsoft.com/office/officeart/2005/8/layout/orgChart1"/>
    <dgm:cxn modelId="{3DA8F67C-C08C-4AD4-B9E9-2F5A1D2AB878}" type="presOf" srcId="{CCB91334-2694-41D8-8726-B1F2D8BAF823}" destId="{C7248268-3C4D-4871-BAA5-8B4E057C5E2C}" srcOrd="0" destOrd="0" presId="urn:microsoft.com/office/officeart/2005/8/layout/orgChart1"/>
    <dgm:cxn modelId="{563BCD8F-B604-4F0F-859B-D95AF9252D7D}" srcId="{D872E497-DF96-49D4-99A6-20BB0B1F85D4}" destId="{720921DE-A072-4C0F-AF38-3E2169932C3B}" srcOrd="1" destOrd="0" parTransId="{CCB91334-2694-41D8-8726-B1F2D8BAF823}" sibTransId="{3A69CF71-468F-4F11-A043-BD62D8441794}"/>
    <dgm:cxn modelId="{CA9A95B2-9877-4B0D-9892-B1C1122D9712}" srcId="{D872E497-DF96-49D4-99A6-20BB0B1F85D4}" destId="{499E94D3-1DFF-46ED-AFFC-47A3D4DFC3DD}" srcOrd="2" destOrd="0" parTransId="{A7E7353B-716A-4E4A-8F5C-78FCE4C34A3F}" sibTransId="{FC5BE24D-6644-43E5-8C7B-D0A50395FC9F}"/>
    <dgm:cxn modelId="{DA610CB4-9627-4882-A3BB-102334CC7736}" type="presOf" srcId="{631C5D04-E8E9-4B41-9B8A-C5BE7DFDD0E8}" destId="{FEC0307B-42AA-42C5-9DF8-3D4789ECF391}" srcOrd="0" destOrd="0" presId="urn:microsoft.com/office/officeart/2005/8/layout/orgChart1"/>
    <dgm:cxn modelId="{EDE523B7-5FCC-4FA3-A388-321E97986AC7}" type="presOf" srcId="{A7E7353B-716A-4E4A-8F5C-78FCE4C34A3F}" destId="{D843DE9E-7512-449F-8534-AB6107CDD122}" srcOrd="0" destOrd="0" presId="urn:microsoft.com/office/officeart/2005/8/layout/orgChart1"/>
    <dgm:cxn modelId="{A0691EC4-C4B7-483B-B31F-4F8DE144E5C9}" type="presOf" srcId="{9A6A3E76-82AC-4399-B706-FB393521A2C2}" destId="{D4C29CAE-0821-400A-BD15-9A1F5D9813E9}" srcOrd="0" destOrd="0" presId="urn:microsoft.com/office/officeart/2005/8/layout/orgChart1"/>
    <dgm:cxn modelId="{270B8FCC-3C3D-4301-ABCE-5539C2289576}" type="presOf" srcId="{DAD54CE8-3221-4EC1-957C-CBC8D14AF458}" destId="{93FABBCE-3794-454C-8343-8129C6DC8FEA}" srcOrd="0" destOrd="0" presId="urn:microsoft.com/office/officeart/2005/8/layout/orgChart1"/>
    <dgm:cxn modelId="{5C8906D6-356F-4144-B032-2BE773320D0B}" type="presOf" srcId="{499E94D3-1DFF-46ED-AFFC-47A3D4DFC3DD}" destId="{90FDF397-408B-412A-91DD-BEC99422B0C5}" srcOrd="0" destOrd="0" presId="urn:microsoft.com/office/officeart/2005/8/layout/orgChart1"/>
    <dgm:cxn modelId="{C9097BF0-4287-47BD-A6CF-B76108977168}" type="presOf" srcId="{D872E497-DF96-49D4-99A6-20BB0B1F85D4}" destId="{F8670622-3E3D-4816-8141-3C24EA07E4AD}" srcOrd="1" destOrd="0" presId="urn:microsoft.com/office/officeart/2005/8/layout/orgChart1"/>
    <dgm:cxn modelId="{0235ACF2-F6A7-4CE2-BF1C-3D803F3D3A56}" type="presOf" srcId="{D872E497-DF96-49D4-99A6-20BB0B1F85D4}" destId="{DEADD094-2676-45BE-866A-5D984010E4E5}" srcOrd="0" destOrd="0" presId="urn:microsoft.com/office/officeart/2005/8/layout/orgChart1"/>
    <dgm:cxn modelId="{A3D35D5F-C71E-4AC3-8523-36D341BA88A8}" type="presParOf" srcId="{93FABBCE-3794-454C-8343-8129C6DC8FEA}" destId="{E5B69D24-E8CB-4527-8C90-DD21055E5DAB}" srcOrd="0" destOrd="0" presId="urn:microsoft.com/office/officeart/2005/8/layout/orgChart1"/>
    <dgm:cxn modelId="{1A8DAEF8-08F4-4FE4-8D67-39A023CC421A}" type="presParOf" srcId="{E5B69D24-E8CB-4527-8C90-DD21055E5DAB}" destId="{6B8D769D-F74F-4846-B712-DBC11E26EC9C}" srcOrd="0" destOrd="0" presId="urn:microsoft.com/office/officeart/2005/8/layout/orgChart1"/>
    <dgm:cxn modelId="{26D97CA8-0126-45FF-B6C6-109ADE0A70DC}" type="presParOf" srcId="{6B8D769D-F74F-4846-B712-DBC11E26EC9C}" destId="{DEADD094-2676-45BE-866A-5D984010E4E5}" srcOrd="0" destOrd="0" presId="urn:microsoft.com/office/officeart/2005/8/layout/orgChart1"/>
    <dgm:cxn modelId="{C0B72829-25BD-446B-8320-BF4FD15AFAAE}" type="presParOf" srcId="{6B8D769D-F74F-4846-B712-DBC11E26EC9C}" destId="{F8670622-3E3D-4816-8141-3C24EA07E4AD}" srcOrd="1" destOrd="0" presId="urn:microsoft.com/office/officeart/2005/8/layout/orgChart1"/>
    <dgm:cxn modelId="{0003B787-BC22-4D80-8A86-09D96FBDEAA9}" type="presParOf" srcId="{E5B69D24-E8CB-4527-8C90-DD21055E5DAB}" destId="{1855DA99-FDC8-4EDE-BBD6-FA6EDC62AF50}" srcOrd="1" destOrd="0" presId="urn:microsoft.com/office/officeart/2005/8/layout/orgChart1"/>
    <dgm:cxn modelId="{26A72C33-422D-450A-8962-5DB03C1D51D8}" type="presParOf" srcId="{1855DA99-FDC8-4EDE-BBD6-FA6EDC62AF50}" destId="{D4C29CAE-0821-400A-BD15-9A1F5D9813E9}" srcOrd="0" destOrd="0" presId="urn:microsoft.com/office/officeart/2005/8/layout/orgChart1"/>
    <dgm:cxn modelId="{2D945CC5-AB82-4A42-8DA2-60E01FBF6A77}" type="presParOf" srcId="{1855DA99-FDC8-4EDE-BBD6-FA6EDC62AF50}" destId="{76D9447A-D556-4365-9E8D-FAD7B2BF1906}" srcOrd="1" destOrd="0" presId="urn:microsoft.com/office/officeart/2005/8/layout/orgChart1"/>
    <dgm:cxn modelId="{DACA6A95-78AF-49C8-A464-EB31A7465A5D}" type="presParOf" srcId="{76D9447A-D556-4365-9E8D-FAD7B2BF1906}" destId="{6C20D357-9B03-4EF7-B0FA-AF7D9E97442E}" srcOrd="0" destOrd="0" presId="urn:microsoft.com/office/officeart/2005/8/layout/orgChart1"/>
    <dgm:cxn modelId="{D3AA0E10-A566-4494-8DA1-781EC66BEAC0}" type="presParOf" srcId="{6C20D357-9B03-4EF7-B0FA-AF7D9E97442E}" destId="{FEC0307B-42AA-42C5-9DF8-3D4789ECF391}" srcOrd="0" destOrd="0" presId="urn:microsoft.com/office/officeart/2005/8/layout/orgChart1"/>
    <dgm:cxn modelId="{F31036FA-41D1-49F7-9DA2-DB5EE7780AB7}" type="presParOf" srcId="{6C20D357-9B03-4EF7-B0FA-AF7D9E97442E}" destId="{13A1E2ED-B27F-4151-A81C-E3834946C105}" srcOrd="1" destOrd="0" presId="urn:microsoft.com/office/officeart/2005/8/layout/orgChart1"/>
    <dgm:cxn modelId="{E81FE6BB-1A89-485E-9606-FCBC21E90108}" type="presParOf" srcId="{76D9447A-D556-4365-9E8D-FAD7B2BF1906}" destId="{0CE31347-12D8-4D0E-BA2E-7233FEE5104F}" srcOrd="1" destOrd="0" presId="urn:microsoft.com/office/officeart/2005/8/layout/orgChart1"/>
    <dgm:cxn modelId="{E2527A60-F6C8-4E58-B1B9-A1CE6AB66A91}" type="presParOf" srcId="{76D9447A-D556-4365-9E8D-FAD7B2BF1906}" destId="{EC0D4DC5-908F-445C-A976-3E77131DBB6C}" srcOrd="2" destOrd="0" presId="urn:microsoft.com/office/officeart/2005/8/layout/orgChart1"/>
    <dgm:cxn modelId="{3457CDA7-54F8-4508-9FC2-17E224A6763B}" type="presParOf" srcId="{1855DA99-FDC8-4EDE-BBD6-FA6EDC62AF50}" destId="{C7248268-3C4D-4871-BAA5-8B4E057C5E2C}" srcOrd="2" destOrd="0" presId="urn:microsoft.com/office/officeart/2005/8/layout/orgChart1"/>
    <dgm:cxn modelId="{42EA2EDC-DB79-489C-9A75-65CCF9F2F5E5}" type="presParOf" srcId="{1855DA99-FDC8-4EDE-BBD6-FA6EDC62AF50}" destId="{2306FB18-7D1C-46CD-9340-E87EA29C76D8}" srcOrd="3" destOrd="0" presId="urn:microsoft.com/office/officeart/2005/8/layout/orgChart1"/>
    <dgm:cxn modelId="{0F25F4FC-ADEC-47BA-9458-04896728C5D7}" type="presParOf" srcId="{2306FB18-7D1C-46CD-9340-E87EA29C76D8}" destId="{B48BF5AA-E62E-49FD-81A6-5F2B52A9766C}" srcOrd="0" destOrd="0" presId="urn:microsoft.com/office/officeart/2005/8/layout/orgChart1"/>
    <dgm:cxn modelId="{56D55499-67F0-4241-BAA7-A42052BA26B2}" type="presParOf" srcId="{B48BF5AA-E62E-49FD-81A6-5F2B52A9766C}" destId="{BE208A02-DBBC-430C-B88A-F967D17C6196}" srcOrd="0" destOrd="0" presId="urn:microsoft.com/office/officeart/2005/8/layout/orgChart1"/>
    <dgm:cxn modelId="{C25F38BD-BDA9-4DDE-B734-4E36A731CA96}" type="presParOf" srcId="{B48BF5AA-E62E-49FD-81A6-5F2B52A9766C}" destId="{B48C15ED-8091-448F-B72E-9FD594B4B307}" srcOrd="1" destOrd="0" presId="urn:microsoft.com/office/officeart/2005/8/layout/orgChart1"/>
    <dgm:cxn modelId="{8097FC21-4C27-4EF0-A871-EA2006A2FFA2}" type="presParOf" srcId="{2306FB18-7D1C-46CD-9340-E87EA29C76D8}" destId="{E629ED35-FD3E-47A7-98DB-4D190F5DED31}" srcOrd="1" destOrd="0" presId="urn:microsoft.com/office/officeart/2005/8/layout/orgChart1"/>
    <dgm:cxn modelId="{6E0178A2-9159-41E2-8092-B3F1537F7FE6}" type="presParOf" srcId="{2306FB18-7D1C-46CD-9340-E87EA29C76D8}" destId="{DC614612-A52B-4BDA-9F16-E0EE3A6EF904}" srcOrd="2" destOrd="0" presId="urn:microsoft.com/office/officeart/2005/8/layout/orgChart1"/>
    <dgm:cxn modelId="{5AEDE3FC-B6E7-4092-8170-D7C1D6066696}" type="presParOf" srcId="{1855DA99-FDC8-4EDE-BBD6-FA6EDC62AF50}" destId="{D843DE9E-7512-449F-8534-AB6107CDD122}" srcOrd="4" destOrd="0" presId="urn:microsoft.com/office/officeart/2005/8/layout/orgChart1"/>
    <dgm:cxn modelId="{A071B1FF-34A8-4C61-A980-DABA90C1B293}" type="presParOf" srcId="{1855DA99-FDC8-4EDE-BBD6-FA6EDC62AF50}" destId="{30E41345-B902-4EA6-980F-E7CFEFA4D096}" srcOrd="5" destOrd="0" presId="urn:microsoft.com/office/officeart/2005/8/layout/orgChart1"/>
    <dgm:cxn modelId="{24E37108-D8D0-4C44-9A40-C89D0AA268A9}" type="presParOf" srcId="{30E41345-B902-4EA6-980F-E7CFEFA4D096}" destId="{A87B5A62-F71E-4EBC-95A8-53A2133E4E8C}" srcOrd="0" destOrd="0" presId="urn:microsoft.com/office/officeart/2005/8/layout/orgChart1"/>
    <dgm:cxn modelId="{BE13CFCD-6236-404D-974E-EF6B07E36DFF}" type="presParOf" srcId="{A87B5A62-F71E-4EBC-95A8-53A2133E4E8C}" destId="{90FDF397-408B-412A-91DD-BEC99422B0C5}" srcOrd="0" destOrd="0" presId="urn:microsoft.com/office/officeart/2005/8/layout/orgChart1"/>
    <dgm:cxn modelId="{1D4DA671-3F8E-4026-8894-E0B8A62315A8}" type="presParOf" srcId="{A87B5A62-F71E-4EBC-95A8-53A2133E4E8C}" destId="{37EF9AFF-D751-46CD-B526-F68A89ADDA05}" srcOrd="1" destOrd="0" presId="urn:microsoft.com/office/officeart/2005/8/layout/orgChart1"/>
    <dgm:cxn modelId="{1A81D0A7-6AB0-4E05-A28B-EF71CA013BB3}" type="presParOf" srcId="{30E41345-B902-4EA6-980F-E7CFEFA4D096}" destId="{3EB61306-B614-4238-8BA3-C8DA54F4E754}" srcOrd="1" destOrd="0" presId="urn:microsoft.com/office/officeart/2005/8/layout/orgChart1"/>
    <dgm:cxn modelId="{B93DD27C-A933-453C-94C5-A4088B4A1996}" type="presParOf" srcId="{30E41345-B902-4EA6-980F-E7CFEFA4D096}" destId="{BFB1C072-ACA3-4AD1-9663-EC23B55FA63C}" srcOrd="2" destOrd="0" presId="urn:microsoft.com/office/officeart/2005/8/layout/orgChart1"/>
    <dgm:cxn modelId="{2D30290A-B402-4A88-8089-8776D84034B7}" type="presParOf" srcId="{E5B69D24-E8CB-4527-8C90-DD21055E5DAB}" destId="{C4448087-5645-4E13-857D-EDBAD228CB6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A4F3C6-2299-404C-A735-7703D03657C0}" type="doc">
      <dgm:prSet loTypeId="urn:microsoft.com/office/officeart/2005/8/layout/hierarchy2" loCatId="hierarchy" qsTypeId="urn:microsoft.com/office/officeart/2005/8/quickstyle/3d1" qsCatId="3D" csTypeId="urn:microsoft.com/office/officeart/2005/8/colors/accent5_2" csCatId="accent5" phldr="1"/>
      <dgm:spPr/>
      <dgm:t>
        <a:bodyPr/>
        <a:lstStyle/>
        <a:p>
          <a:pPr rtl="1"/>
          <a:endParaRPr lang="fa-IR"/>
        </a:p>
      </dgm:t>
    </dgm:pt>
    <dgm:pt modelId="{F8BF2241-56EC-484D-8188-4F52C42C35A5}">
      <dgm:prSet phldrT="[Text]" custT="1"/>
      <dgm:spPr>
        <a:solidFill>
          <a:srgbClr val="680000"/>
        </a:solidFill>
      </dgm:spPr>
      <dgm:t>
        <a:bodyPr/>
        <a:lstStyle/>
        <a:p>
          <a:pPr algn="ctr" rtl="1"/>
          <a:r>
            <a:rPr lang="fa-IR" sz="1800" b="1" dirty="0">
              <a:cs typeface="B Titr" panose="00000700000000000000" pitchFamily="2" charset="-78"/>
            </a:rPr>
            <a:t>چنانچه با رعایت کلیه قوانین و مقررات مربوطه اسناد و مدارک مثبته ای از مؤدیانی که مالیات آنها در اجرای بند (الف) این دستورالعمل به صورت مقطوع تعیین و قطعی شده باشد به دست آید؛ </a:t>
          </a:r>
        </a:p>
      </dgm:t>
    </dgm:pt>
    <dgm:pt modelId="{7A33E589-D7B3-4EDA-8EA3-59DD874D7BC3}" type="parTrans" cxnId="{74E17402-92C6-4A7D-BB8A-DBAB163A5E81}">
      <dgm:prSet/>
      <dgm:spPr/>
      <dgm:t>
        <a:bodyPr/>
        <a:lstStyle/>
        <a:p>
          <a:pPr rtl="1"/>
          <a:endParaRPr lang="fa-IR"/>
        </a:p>
      </dgm:t>
    </dgm:pt>
    <dgm:pt modelId="{63E13FBB-2EDC-48CC-B5A1-21200B779F6C}" type="sibTrans" cxnId="{74E17402-92C6-4A7D-BB8A-DBAB163A5E81}">
      <dgm:prSet/>
      <dgm:spPr/>
      <dgm:t>
        <a:bodyPr/>
        <a:lstStyle/>
        <a:p>
          <a:pPr rtl="1"/>
          <a:endParaRPr lang="fa-IR" dirty="0"/>
        </a:p>
      </dgm:t>
    </dgm:pt>
    <dgm:pt modelId="{3FC9069B-F35D-4C7A-B6F2-60320D0BBF00}" type="asst">
      <dgm:prSet phldrT="[Text]" custT="1"/>
      <dgm:spPr>
        <a:solidFill>
          <a:schemeClr val="accent1">
            <a:lumMod val="75000"/>
          </a:schemeClr>
        </a:solidFill>
      </dgm:spPr>
      <dgm:t>
        <a:bodyPr/>
        <a:lstStyle/>
        <a:p>
          <a:pPr algn="ctr" rtl="1"/>
          <a:r>
            <a:rPr lang="fa-IR" sz="1700" b="1" dirty="0">
              <a:cs typeface="B Zar" panose="00000400000000000000" pitchFamily="2" charset="-78"/>
            </a:rPr>
            <a:t>اگر، مؤید فروش و درآمد بیش از فروش یا درآمدی که مبنای محاسبه و تعیین مالیات مقطوع قرار گرفته است،  </a:t>
          </a:r>
          <a:r>
            <a:rPr lang="fa-IR" sz="2000" b="1" u="sng" dirty="0">
              <a:cs typeface="B Zar" panose="00000400000000000000" pitchFamily="2" charset="-78"/>
            </a:rPr>
            <a:t>باشد</a:t>
          </a:r>
          <a:r>
            <a:rPr lang="en-US" sz="2000" b="1" u="sng" dirty="0">
              <a:cs typeface="B Zar" panose="00000400000000000000" pitchFamily="2" charset="-78"/>
            </a:rPr>
            <a:t>:</a:t>
          </a:r>
          <a:endParaRPr lang="fa-IR" sz="2000" b="1" u="sng" dirty="0">
            <a:cs typeface="B Zar" panose="00000400000000000000" pitchFamily="2" charset="-78"/>
          </a:endParaRPr>
        </a:p>
      </dgm:t>
    </dgm:pt>
    <dgm:pt modelId="{76D61819-884E-4B8D-9C86-490A99D01529}" type="parTrans" cxnId="{81E7A030-43DA-4958-A86B-5119B0C6E1DF}">
      <dgm:prSet/>
      <dgm:spPr/>
      <dgm:t>
        <a:bodyPr/>
        <a:lstStyle/>
        <a:p>
          <a:pPr rtl="1"/>
          <a:endParaRPr lang="fa-IR"/>
        </a:p>
      </dgm:t>
    </dgm:pt>
    <dgm:pt modelId="{7DC39160-5959-4D5A-9181-D71A58B4D39E}" type="sibTrans" cxnId="{81E7A030-43DA-4958-A86B-5119B0C6E1DF}">
      <dgm:prSet/>
      <dgm:spPr/>
      <dgm:t>
        <a:bodyPr/>
        <a:lstStyle/>
        <a:p>
          <a:pPr rtl="1"/>
          <a:endParaRPr lang="fa-IR"/>
        </a:p>
      </dgm:t>
    </dgm:pt>
    <dgm:pt modelId="{9BD0E759-C338-48B3-9385-BC0FAB1BEA22}">
      <dgm:prSet phldrT="[Text]" custT="1"/>
      <dgm:spPr>
        <a:solidFill>
          <a:schemeClr val="accent6">
            <a:lumMod val="75000"/>
          </a:schemeClr>
        </a:solidFill>
      </dgm:spPr>
      <dgm:t>
        <a:bodyPr/>
        <a:lstStyle/>
        <a:p>
          <a:pPr rtl="1"/>
          <a:r>
            <a:rPr lang="fa-IR" sz="1800" b="1" dirty="0">
              <a:cs typeface="B Zar" panose="00000400000000000000" pitchFamily="2" charset="-78"/>
            </a:rPr>
            <a:t>در صورتی که کمتر از حد نصاب موضوع بند (۱) فوق باشد:</a:t>
          </a:r>
        </a:p>
      </dgm:t>
    </dgm:pt>
    <dgm:pt modelId="{6A504584-952E-4AAF-9C31-771631D63736}" type="parTrans" cxnId="{935FD06C-FCC3-4087-8E14-7A1F8A23ED2A}">
      <dgm:prSet/>
      <dgm:spPr/>
      <dgm:t>
        <a:bodyPr/>
        <a:lstStyle/>
        <a:p>
          <a:pPr rtl="1"/>
          <a:endParaRPr lang="fa-IR"/>
        </a:p>
      </dgm:t>
    </dgm:pt>
    <dgm:pt modelId="{F36539CB-735D-48EE-8043-52F12A558BE4}" type="sibTrans" cxnId="{935FD06C-FCC3-4087-8E14-7A1F8A23ED2A}">
      <dgm:prSet/>
      <dgm:spPr/>
      <dgm:t>
        <a:bodyPr/>
        <a:lstStyle/>
        <a:p>
          <a:endParaRPr lang="en-US"/>
        </a:p>
      </dgm:t>
    </dgm:pt>
    <dgm:pt modelId="{393B19DB-5B26-45A1-BC65-2111CE9B5304}">
      <dgm:prSet phldrT="[Text]" custT="1"/>
      <dgm:spPr>
        <a:solidFill>
          <a:srgbClr val="38979E"/>
        </a:solidFill>
      </dgm:spPr>
      <dgm:t>
        <a:bodyPr/>
        <a:lstStyle/>
        <a:p>
          <a:pPr rtl="1"/>
          <a:r>
            <a:rPr lang="fa-IR" sz="1800" b="1" dirty="0">
              <a:cs typeface="B Zar" panose="00000400000000000000" pitchFamily="2" charset="-78"/>
            </a:rPr>
            <a:t>در صورتی که بیش از حد نصابهای مذکور در جزءهای </a:t>
          </a:r>
          <a:r>
            <a:rPr lang="fa-IR" sz="1600" b="1" dirty="0">
              <a:cs typeface="B Zar" panose="00000400000000000000" pitchFamily="2" charset="-78"/>
            </a:rPr>
            <a:t>(1ـ1) و (۱-۲)</a:t>
          </a:r>
          <a:r>
            <a:rPr lang="fa-IR" sz="1800" b="1" dirty="0">
              <a:cs typeface="B Zar" panose="00000400000000000000" pitchFamily="2" charset="-78"/>
            </a:rPr>
            <a:t> بند (۱) فوق (مبالغ ۱۸۰,۰۰۰,۰۰۰,۰۰۰ یا ۳۶۰,۰۰۰,۰۰۰,۰۰۰ ریال) حسب مورد باشد: </a:t>
          </a:r>
        </a:p>
      </dgm:t>
    </dgm:pt>
    <dgm:pt modelId="{7AD2F569-B315-473B-AE09-35574091ED61}" type="parTrans" cxnId="{966C58E8-57AF-4D33-A8F4-DD062E00B0A9}">
      <dgm:prSet/>
      <dgm:spPr/>
      <dgm:t>
        <a:bodyPr/>
        <a:lstStyle/>
        <a:p>
          <a:pPr rtl="1"/>
          <a:endParaRPr lang="fa-IR"/>
        </a:p>
      </dgm:t>
    </dgm:pt>
    <dgm:pt modelId="{7EB8376C-DA2B-4F21-920C-039C53D476D8}" type="sibTrans" cxnId="{966C58E8-57AF-4D33-A8F4-DD062E00B0A9}">
      <dgm:prSet/>
      <dgm:spPr/>
      <dgm:t>
        <a:bodyPr/>
        <a:lstStyle/>
        <a:p>
          <a:pPr rtl="1"/>
          <a:endParaRPr lang="fa-IR" dirty="0"/>
        </a:p>
      </dgm:t>
    </dgm:pt>
    <dgm:pt modelId="{A07D217C-B4C8-4D77-B401-502EBE21D769}">
      <dgm:prSet phldrT="[Text]" custT="1"/>
      <dgm:spPr>
        <a:solidFill>
          <a:schemeClr val="bg2">
            <a:lumMod val="60000"/>
            <a:lumOff val="40000"/>
          </a:schemeClr>
        </a:solidFill>
      </dgm:spPr>
      <dgm:t>
        <a:bodyPr/>
        <a:lstStyle/>
        <a:p>
          <a:pPr rtl="1"/>
          <a:r>
            <a:rPr lang="fa-IR" sz="1600" b="1" dirty="0">
              <a:solidFill>
                <a:srgbClr val="000066"/>
              </a:solidFill>
              <a:cs typeface="B Zar" panose="00000400000000000000" pitchFamily="2" charset="-78"/>
            </a:rPr>
            <a:t>مؤدی مذکور مشمول مفاد تبصره ماده (۱۰۰) قانون مالیاتهای مستقیم نبوده و</a:t>
          </a:r>
        </a:p>
      </dgm:t>
    </dgm:pt>
    <dgm:pt modelId="{823F9B1A-EB82-48CF-8DC0-CE02C304F59B}" type="parTrans" cxnId="{ACEC4FF8-EAD3-4D93-8B87-C140E3190E5E}">
      <dgm:prSet/>
      <dgm:spPr/>
      <dgm:t>
        <a:bodyPr/>
        <a:lstStyle/>
        <a:p>
          <a:pPr rtl="1"/>
          <a:endParaRPr lang="fa-IR"/>
        </a:p>
      </dgm:t>
    </dgm:pt>
    <dgm:pt modelId="{1BFF476C-E216-4876-8344-37C5E95EF26F}" type="sibTrans" cxnId="{ACEC4FF8-EAD3-4D93-8B87-C140E3190E5E}">
      <dgm:prSet/>
      <dgm:spPr/>
      <dgm:t>
        <a:bodyPr/>
        <a:lstStyle/>
        <a:p>
          <a:pPr rtl="1"/>
          <a:endParaRPr lang="fa-IR"/>
        </a:p>
      </dgm:t>
    </dgm:pt>
    <dgm:pt modelId="{7DDB841A-03D4-424C-8138-CC7DBC893E44}">
      <dgm:prSet phldrT="[Text]" custT="1"/>
      <dgm:spPr>
        <a:solidFill>
          <a:schemeClr val="bg2">
            <a:lumMod val="60000"/>
            <a:lumOff val="40000"/>
          </a:schemeClr>
        </a:solidFill>
      </dgm:spPr>
      <dgm:t>
        <a:bodyPr/>
        <a:lstStyle/>
        <a:p>
          <a:pPr rtl="1"/>
          <a:r>
            <a:rPr lang="fa-IR" sz="1600" b="1" dirty="0">
              <a:solidFill>
                <a:srgbClr val="000066"/>
              </a:solidFill>
              <a:cs typeface="B Zar" panose="00000400000000000000" pitchFamily="2" charset="-78"/>
            </a:rPr>
            <a:t>علاوه بر محاسبه و مطالبه مالیات بر اساس مقررات ماده (۹۷) آن قانون، مشمول جرائم متعلقه از جمله جریمه عدم تسلیم اظهارنامه مالیاتی در موعد مقرر قانونی بوده و </a:t>
          </a:r>
        </a:p>
      </dgm:t>
    </dgm:pt>
    <dgm:pt modelId="{E4FF7994-9653-47D8-A6E3-01D40927E7F1}" type="parTrans" cxnId="{DE572E45-5C6D-4B9D-825D-54CD654E312F}">
      <dgm:prSet/>
      <dgm:spPr/>
      <dgm:t>
        <a:bodyPr/>
        <a:lstStyle/>
        <a:p>
          <a:pPr rtl="1"/>
          <a:endParaRPr lang="fa-IR"/>
        </a:p>
      </dgm:t>
    </dgm:pt>
    <dgm:pt modelId="{81D364AA-9567-4C67-83D7-699A8132501D}" type="sibTrans" cxnId="{DE572E45-5C6D-4B9D-825D-54CD654E312F}">
      <dgm:prSet/>
      <dgm:spPr/>
      <dgm:t>
        <a:bodyPr/>
        <a:lstStyle/>
        <a:p>
          <a:pPr rtl="1"/>
          <a:endParaRPr lang="fa-IR"/>
        </a:p>
      </dgm:t>
    </dgm:pt>
    <dgm:pt modelId="{D2DD641F-BAD4-4F6D-B2B8-865256C008AF}">
      <dgm:prSet phldrT="[Text]" custT="1"/>
      <dgm:spPr>
        <a:solidFill>
          <a:schemeClr val="bg2">
            <a:lumMod val="60000"/>
            <a:lumOff val="40000"/>
          </a:schemeClr>
        </a:solidFill>
      </dgm:spPr>
      <dgm:t>
        <a:bodyPr/>
        <a:lstStyle/>
        <a:p>
          <a:pPr rtl="1"/>
          <a:r>
            <a:rPr lang="fa-IR" sz="1600" b="1" dirty="0">
              <a:solidFill>
                <a:srgbClr val="000066"/>
              </a:solidFill>
              <a:cs typeface="B Zar" panose="00000400000000000000" pitchFamily="2" charset="-78"/>
            </a:rPr>
            <a:t>همچنین موجب عدم امکان استفاده از کلیه معافیتها و نرخ صفر از جمله معافیت موضوع ماده (۱۰۱) قانون مالیاتهای مستقیم خواهد شد</a:t>
          </a:r>
          <a:r>
            <a:rPr lang="en-US" sz="1600" b="1" dirty="0">
              <a:solidFill>
                <a:srgbClr val="000066"/>
              </a:solidFill>
              <a:cs typeface="B Zar" panose="00000400000000000000" pitchFamily="2" charset="-78"/>
            </a:rPr>
            <a:t>.</a:t>
          </a:r>
          <a:endParaRPr lang="fa-IR" sz="1600" b="1" dirty="0">
            <a:solidFill>
              <a:srgbClr val="000066"/>
            </a:solidFill>
            <a:cs typeface="B Zar" panose="00000400000000000000" pitchFamily="2" charset="-78"/>
          </a:endParaRPr>
        </a:p>
      </dgm:t>
    </dgm:pt>
    <dgm:pt modelId="{72A0AD84-F64F-4FE8-9034-1BB1C4017D5B}" type="parTrans" cxnId="{A0238810-44EC-47BB-BC78-40FA83BB740B}">
      <dgm:prSet/>
      <dgm:spPr/>
      <dgm:t>
        <a:bodyPr/>
        <a:lstStyle/>
        <a:p>
          <a:pPr rtl="1"/>
          <a:endParaRPr lang="fa-IR"/>
        </a:p>
      </dgm:t>
    </dgm:pt>
    <dgm:pt modelId="{2CEBB532-C470-45F5-A882-C4D591C0B9DF}" type="sibTrans" cxnId="{A0238810-44EC-47BB-BC78-40FA83BB740B}">
      <dgm:prSet/>
      <dgm:spPr/>
      <dgm:t>
        <a:bodyPr/>
        <a:lstStyle/>
        <a:p>
          <a:pPr rtl="1"/>
          <a:endParaRPr lang="fa-IR"/>
        </a:p>
      </dgm:t>
    </dgm:pt>
    <dgm:pt modelId="{816B6986-9431-4AE6-A287-76D59B456039}">
      <dgm:prSet phldrT="[Text]" custT="1"/>
      <dgm:spPr>
        <a:solidFill>
          <a:schemeClr val="accent6">
            <a:lumMod val="60000"/>
            <a:lumOff val="40000"/>
          </a:schemeClr>
        </a:solidFill>
      </dgm:spPr>
      <dgm:t>
        <a:bodyPr/>
        <a:lstStyle/>
        <a:p>
          <a:pPr algn="ctr" rtl="1"/>
          <a:r>
            <a:rPr lang="fa-IR" sz="1600" b="1" dirty="0">
              <a:solidFill>
                <a:schemeClr val="accent4">
                  <a:lumMod val="50000"/>
                </a:schemeClr>
              </a:solidFill>
              <a:cs typeface="B Zar" panose="00000400000000000000" pitchFamily="2" charset="-78"/>
            </a:rPr>
            <a:t>ما به التفاوت مالیات مطالبه شده در اجرای این بند از دستورالعمل، مشمول جريمه موضوع ماده (۱۹۲) قانون مالیاتهای مستقیم </a:t>
          </a:r>
          <a:r>
            <a:rPr lang="fa-IR" sz="1800" b="1" u="sng" dirty="0">
              <a:solidFill>
                <a:schemeClr val="accent4">
                  <a:lumMod val="50000"/>
                </a:schemeClr>
              </a:solidFill>
              <a:cs typeface="B Zar" panose="00000400000000000000" pitchFamily="2" charset="-78"/>
            </a:rPr>
            <a:t>نخواهد شد </a:t>
          </a:r>
          <a:r>
            <a:rPr lang="fa-IR" sz="1600" b="1" dirty="0">
              <a:solidFill>
                <a:schemeClr val="accent4">
                  <a:lumMod val="50000"/>
                </a:schemeClr>
              </a:solidFill>
              <a:cs typeface="B Zar" panose="00000400000000000000" pitchFamily="2" charset="-78"/>
            </a:rPr>
            <a:t>و</a:t>
          </a:r>
        </a:p>
      </dgm:t>
    </dgm:pt>
    <dgm:pt modelId="{5EFB82C4-10F5-4099-9FF1-F886E6B7FD87}" type="parTrans" cxnId="{3300BECC-48E5-4C15-9D5D-3CA3A8059295}">
      <dgm:prSet/>
      <dgm:spPr/>
      <dgm:t>
        <a:bodyPr/>
        <a:lstStyle/>
        <a:p>
          <a:pPr rtl="1"/>
          <a:endParaRPr lang="fa-IR"/>
        </a:p>
      </dgm:t>
    </dgm:pt>
    <dgm:pt modelId="{B272B335-ADD6-4A12-B044-A7A9173FA245}" type="sibTrans" cxnId="{3300BECC-48E5-4C15-9D5D-3CA3A8059295}">
      <dgm:prSet/>
      <dgm:spPr/>
      <dgm:t>
        <a:bodyPr/>
        <a:lstStyle/>
        <a:p>
          <a:pPr rtl="1"/>
          <a:endParaRPr lang="fa-IR"/>
        </a:p>
      </dgm:t>
    </dgm:pt>
    <dgm:pt modelId="{E65B4963-CC46-4134-93CA-8FC1B4BF4D59}">
      <dgm:prSet custT="1"/>
      <dgm:spPr>
        <a:solidFill>
          <a:schemeClr val="accent6">
            <a:lumMod val="60000"/>
            <a:lumOff val="40000"/>
          </a:schemeClr>
        </a:solidFill>
      </dgm:spPr>
      <dgm:t>
        <a:bodyPr/>
        <a:lstStyle/>
        <a:p>
          <a:pPr algn="ctr" rtl="1"/>
          <a:r>
            <a:rPr lang="fa-IR" sz="1600" b="1" dirty="0">
              <a:solidFill>
                <a:schemeClr val="accent4">
                  <a:lumMod val="50000"/>
                </a:schemeClr>
              </a:solidFill>
              <a:cs typeface="B Zar" panose="00000400000000000000" pitchFamily="2" charset="-78"/>
            </a:rPr>
            <a:t>مالیات ما به التفاوت با رعایت مقررات </a:t>
          </a:r>
          <a:r>
            <a:rPr lang="fa-IR" sz="1800" b="1" u="sng" dirty="0">
              <a:solidFill>
                <a:schemeClr val="accent4">
                  <a:lumMod val="50000"/>
                </a:schemeClr>
              </a:solidFill>
              <a:cs typeface="B Zar" panose="00000400000000000000" pitchFamily="2" charset="-78"/>
            </a:rPr>
            <a:t>مطالبه خواهد شد. </a:t>
          </a:r>
        </a:p>
      </dgm:t>
    </dgm:pt>
    <dgm:pt modelId="{03AC1661-CFA9-4A0C-AFF5-C079630B91D1}" type="parTrans" cxnId="{0E7E136B-8619-4496-B235-E1AA781DDF2D}">
      <dgm:prSet/>
      <dgm:spPr/>
      <dgm:t>
        <a:bodyPr/>
        <a:lstStyle/>
        <a:p>
          <a:pPr rtl="1"/>
          <a:endParaRPr lang="fa-IR"/>
        </a:p>
      </dgm:t>
    </dgm:pt>
    <dgm:pt modelId="{846F59F4-3162-4265-958E-D327A695FFC2}" type="sibTrans" cxnId="{0E7E136B-8619-4496-B235-E1AA781DDF2D}">
      <dgm:prSet/>
      <dgm:spPr/>
      <dgm:t>
        <a:bodyPr/>
        <a:lstStyle/>
        <a:p>
          <a:pPr rtl="1"/>
          <a:endParaRPr lang="fa-IR"/>
        </a:p>
      </dgm:t>
    </dgm:pt>
    <dgm:pt modelId="{03BDBFC4-9214-4CB7-8A5B-284A5F846A74}" type="pres">
      <dgm:prSet presAssocID="{2DA4F3C6-2299-404C-A735-7703D03657C0}" presName="diagram" presStyleCnt="0">
        <dgm:presLayoutVars>
          <dgm:chPref val="1"/>
          <dgm:dir val="rev"/>
          <dgm:animOne val="branch"/>
          <dgm:animLvl val="lvl"/>
          <dgm:resizeHandles val="exact"/>
        </dgm:presLayoutVars>
      </dgm:prSet>
      <dgm:spPr/>
    </dgm:pt>
    <dgm:pt modelId="{D71E6E75-7FC2-4B4E-BE44-ADAABFC73E2E}" type="pres">
      <dgm:prSet presAssocID="{F8BF2241-56EC-484D-8188-4F52C42C35A5}" presName="root1" presStyleCnt="0"/>
      <dgm:spPr/>
    </dgm:pt>
    <dgm:pt modelId="{5A5B1CB6-0D43-43EB-BBF0-1E3B66B40373}" type="pres">
      <dgm:prSet presAssocID="{F8BF2241-56EC-484D-8188-4F52C42C35A5}" presName="LevelOneTextNode" presStyleLbl="node0" presStyleIdx="0" presStyleCnt="1" custScaleY="380600" custLinFactNeighborX="-6971">
        <dgm:presLayoutVars>
          <dgm:chPref val="3"/>
        </dgm:presLayoutVars>
      </dgm:prSet>
      <dgm:spPr/>
    </dgm:pt>
    <dgm:pt modelId="{D11DBE8D-40E1-4A95-85FB-3D14D435F1A5}" type="pres">
      <dgm:prSet presAssocID="{F8BF2241-56EC-484D-8188-4F52C42C35A5}" presName="level2hierChild" presStyleCnt="0"/>
      <dgm:spPr/>
    </dgm:pt>
    <dgm:pt modelId="{9FDFD25F-D30D-4225-9EAD-09A8BDEB1A32}" type="pres">
      <dgm:prSet presAssocID="{76D61819-884E-4B8D-9C86-490A99D01529}" presName="conn2-1" presStyleLbl="parChTrans1D2" presStyleIdx="0" presStyleCnt="1"/>
      <dgm:spPr/>
    </dgm:pt>
    <dgm:pt modelId="{1899698E-4B24-45BD-AE4E-8F1756197D5F}" type="pres">
      <dgm:prSet presAssocID="{76D61819-884E-4B8D-9C86-490A99D01529}" presName="connTx" presStyleLbl="parChTrans1D2" presStyleIdx="0" presStyleCnt="1"/>
      <dgm:spPr/>
    </dgm:pt>
    <dgm:pt modelId="{0C5868BC-52BC-4F71-A7C3-D0BC3920EF06}" type="pres">
      <dgm:prSet presAssocID="{3FC9069B-F35D-4C7A-B6F2-60320D0BBF00}" presName="root2" presStyleCnt="0"/>
      <dgm:spPr/>
    </dgm:pt>
    <dgm:pt modelId="{D4A48E31-0CB6-4399-847A-BB5BD7D93524}" type="pres">
      <dgm:prSet presAssocID="{3FC9069B-F35D-4C7A-B6F2-60320D0BBF00}" presName="LevelTwoTextNode" presStyleLbl="asst1" presStyleIdx="0" presStyleCnt="1" custScaleY="196968" custLinFactNeighborX="19955" custLinFactNeighborY="-1288">
        <dgm:presLayoutVars>
          <dgm:chPref val="3"/>
        </dgm:presLayoutVars>
      </dgm:prSet>
      <dgm:spPr/>
    </dgm:pt>
    <dgm:pt modelId="{B7D9A4EC-43A2-4A1B-9243-B00B95A9E6DF}" type="pres">
      <dgm:prSet presAssocID="{3FC9069B-F35D-4C7A-B6F2-60320D0BBF00}" presName="level3hierChild" presStyleCnt="0"/>
      <dgm:spPr/>
    </dgm:pt>
    <dgm:pt modelId="{6CEB3BEA-E787-4B72-BEBE-37778976736B}" type="pres">
      <dgm:prSet presAssocID="{6A504584-952E-4AAF-9C31-771631D63736}" presName="conn2-1" presStyleLbl="parChTrans1D3" presStyleIdx="0" presStyleCnt="2"/>
      <dgm:spPr/>
    </dgm:pt>
    <dgm:pt modelId="{CECCFD50-E84F-4420-B674-5D07A9E82D6A}" type="pres">
      <dgm:prSet presAssocID="{6A504584-952E-4AAF-9C31-771631D63736}" presName="connTx" presStyleLbl="parChTrans1D3" presStyleIdx="0" presStyleCnt="2"/>
      <dgm:spPr/>
    </dgm:pt>
    <dgm:pt modelId="{F4CE16B5-F5AE-4848-ABC7-8F879BDC6016}" type="pres">
      <dgm:prSet presAssocID="{9BD0E759-C338-48B3-9385-BC0FAB1BEA22}" presName="root2" presStyleCnt="0"/>
      <dgm:spPr/>
    </dgm:pt>
    <dgm:pt modelId="{5CF10D11-4C1F-4C88-9FB1-3DDF8F17C31A}" type="pres">
      <dgm:prSet presAssocID="{9BD0E759-C338-48B3-9385-BC0FAB1BEA22}" presName="LevelTwoTextNode" presStyleLbl="node3" presStyleIdx="0" presStyleCnt="2" custScaleY="203818" custLinFactNeighborX="29578" custLinFactNeighborY="-1321">
        <dgm:presLayoutVars>
          <dgm:chPref val="3"/>
        </dgm:presLayoutVars>
      </dgm:prSet>
      <dgm:spPr/>
    </dgm:pt>
    <dgm:pt modelId="{4D795BE4-2A03-4623-B7A1-7B1C608F44DC}" type="pres">
      <dgm:prSet presAssocID="{9BD0E759-C338-48B3-9385-BC0FAB1BEA22}" presName="level3hierChild" presStyleCnt="0"/>
      <dgm:spPr/>
    </dgm:pt>
    <dgm:pt modelId="{43FF24D1-A578-415E-AADB-8B9322ABA0CA}" type="pres">
      <dgm:prSet presAssocID="{5EFB82C4-10F5-4099-9FF1-F886E6B7FD87}" presName="conn2-1" presStyleLbl="parChTrans1D4" presStyleIdx="0" presStyleCnt="5"/>
      <dgm:spPr/>
    </dgm:pt>
    <dgm:pt modelId="{52665938-C095-4443-8F22-764DF017C09C}" type="pres">
      <dgm:prSet presAssocID="{5EFB82C4-10F5-4099-9FF1-F886E6B7FD87}" presName="connTx" presStyleLbl="parChTrans1D4" presStyleIdx="0" presStyleCnt="5"/>
      <dgm:spPr/>
    </dgm:pt>
    <dgm:pt modelId="{82A8428C-B1C2-47D2-84EA-4816E20F7CEE}" type="pres">
      <dgm:prSet presAssocID="{816B6986-9431-4AE6-A287-76D59B456039}" presName="root2" presStyleCnt="0"/>
      <dgm:spPr/>
    </dgm:pt>
    <dgm:pt modelId="{2C69B010-E8C5-4F7D-B23C-C01AE60BBEA3}" type="pres">
      <dgm:prSet presAssocID="{816B6986-9431-4AE6-A287-76D59B456039}" presName="LevelTwoTextNode" presStyleLbl="node4" presStyleIdx="0" presStyleCnt="5" custScaleX="186002" custLinFactNeighborX="31664" custLinFactNeighborY="-4816">
        <dgm:presLayoutVars>
          <dgm:chPref val="3"/>
        </dgm:presLayoutVars>
      </dgm:prSet>
      <dgm:spPr/>
    </dgm:pt>
    <dgm:pt modelId="{16B7ADA5-14CA-40FB-ABE6-8D49FC8A0107}" type="pres">
      <dgm:prSet presAssocID="{816B6986-9431-4AE6-A287-76D59B456039}" presName="level3hierChild" presStyleCnt="0"/>
      <dgm:spPr/>
    </dgm:pt>
    <dgm:pt modelId="{36ED4C18-02F1-4F25-B45F-FCEF07F90686}" type="pres">
      <dgm:prSet presAssocID="{03AC1661-CFA9-4A0C-AFF5-C079630B91D1}" presName="conn2-1" presStyleLbl="parChTrans1D4" presStyleIdx="1" presStyleCnt="5"/>
      <dgm:spPr/>
    </dgm:pt>
    <dgm:pt modelId="{BCFAF5B7-B4F7-4DB1-A7E5-386CCAEB6004}" type="pres">
      <dgm:prSet presAssocID="{03AC1661-CFA9-4A0C-AFF5-C079630B91D1}" presName="connTx" presStyleLbl="parChTrans1D4" presStyleIdx="1" presStyleCnt="5"/>
      <dgm:spPr/>
    </dgm:pt>
    <dgm:pt modelId="{F834C8A4-CCB8-42C6-87F2-112F4450994F}" type="pres">
      <dgm:prSet presAssocID="{E65B4963-CC46-4134-93CA-8FC1B4BF4D59}" presName="root2" presStyleCnt="0"/>
      <dgm:spPr/>
    </dgm:pt>
    <dgm:pt modelId="{84746322-E0EA-44F5-A946-B8C83A6ADD9B}" type="pres">
      <dgm:prSet presAssocID="{E65B4963-CC46-4134-93CA-8FC1B4BF4D59}" presName="LevelTwoTextNode" presStyleLbl="node4" presStyleIdx="1" presStyleCnt="5" custScaleX="186002" custLinFactNeighborX="31664" custLinFactNeighborY="-4816">
        <dgm:presLayoutVars>
          <dgm:chPref val="3"/>
        </dgm:presLayoutVars>
      </dgm:prSet>
      <dgm:spPr/>
    </dgm:pt>
    <dgm:pt modelId="{4F42D9A9-E057-4D13-9E3A-217E663CFC3E}" type="pres">
      <dgm:prSet presAssocID="{E65B4963-CC46-4134-93CA-8FC1B4BF4D59}" presName="level3hierChild" presStyleCnt="0"/>
      <dgm:spPr/>
    </dgm:pt>
    <dgm:pt modelId="{E7A4D0B2-44A7-43C9-B800-82970BE1E986}" type="pres">
      <dgm:prSet presAssocID="{7AD2F569-B315-473B-AE09-35574091ED61}" presName="conn2-1" presStyleLbl="parChTrans1D3" presStyleIdx="1" presStyleCnt="2"/>
      <dgm:spPr/>
    </dgm:pt>
    <dgm:pt modelId="{E57E3008-7719-4E26-BDC6-677A7A1D96A1}" type="pres">
      <dgm:prSet presAssocID="{7AD2F569-B315-473B-AE09-35574091ED61}" presName="connTx" presStyleLbl="parChTrans1D3" presStyleIdx="1" presStyleCnt="2"/>
      <dgm:spPr/>
    </dgm:pt>
    <dgm:pt modelId="{4E52FA1C-F367-4CD0-9024-638FA17F4D0D}" type="pres">
      <dgm:prSet presAssocID="{393B19DB-5B26-45A1-BC65-2111CE9B5304}" presName="root2" presStyleCnt="0"/>
      <dgm:spPr/>
    </dgm:pt>
    <dgm:pt modelId="{AF2B40F6-DB36-4F90-A818-EF6F2FCA8EE0}" type="pres">
      <dgm:prSet presAssocID="{393B19DB-5B26-45A1-BC65-2111CE9B5304}" presName="LevelTwoTextNode" presStyleLbl="node3" presStyleIdx="1" presStyleCnt="2" custScaleY="300264" custLinFactNeighborX="30898" custLinFactNeighborY="-1">
        <dgm:presLayoutVars>
          <dgm:chPref val="3"/>
        </dgm:presLayoutVars>
      </dgm:prSet>
      <dgm:spPr/>
    </dgm:pt>
    <dgm:pt modelId="{A2F13E18-DB50-4484-AAFB-5283D08A24C2}" type="pres">
      <dgm:prSet presAssocID="{393B19DB-5B26-45A1-BC65-2111CE9B5304}" presName="level3hierChild" presStyleCnt="0"/>
      <dgm:spPr/>
    </dgm:pt>
    <dgm:pt modelId="{594F2C06-963E-4101-BFB6-BC9218B73710}" type="pres">
      <dgm:prSet presAssocID="{E4FF7994-9653-47D8-A6E3-01D40927E7F1}" presName="conn2-1" presStyleLbl="parChTrans1D4" presStyleIdx="2" presStyleCnt="5"/>
      <dgm:spPr/>
    </dgm:pt>
    <dgm:pt modelId="{9E005F5A-516A-45E3-B8F9-CA005CCC15AD}" type="pres">
      <dgm:prSet presAssocID="{E4FF7994-9653-47D8-A6E3-01D40927E7F1}" presName="connTx" presStyleLbl="parChTrans1D4" presStyleIdx="2" presStyleCnt="5"/>
      <dgm:spPr/>
    </dgm:pt>
    <dgm:pt modelId="{F5742633-8119-4B3E-ADAE-D0AE6E136327}" type="pres">
      <dgm:prSet presAssocID="{7DDB841A-03D4-424C-8138-CC7DBC893E44}" presName="root2" presStyleCnt="0"/>
      <dgm:spPr/>
    </dgm:pt>
    <dgm:pt modelId="{24570A9C-47B9-4B51-8CFC-0B16641333EA}" type="pres">
      <dgm:prSet presAssocID="{7DDB841A-03D4-424C-8138-CC7DBC893E44}" presName="LevelTwoTextNode" presStyleLbl="node4" presStyleIdx="2" presStyleCnt="5" custScaleX="186002" custScaleY="127786" custLinFactNeighborX="31664" custLinFactNeighborY="-4816">
        <dgm:presLayoutVars>
          <dgm:chPref val="3"/>
        </dgm:presLayoutVars>
      </dgm:prSet>
      <dgm:spPr/>
    </dgm:pt>
    <dgm:pt modelId="{9D8B86E5-B177-426F-92FD-526A1BF88B92}" type="pres">
      <dgm:prSet presAssocID="{7DDB841A-03D4-424C-8138-CC7DBC893E44}" presName="level3hierChild" presStyleCnt="0"/>
      <dgm:spPr/>
    </dgm:pt>
    <dgm:pt modelId="{143A0C99-E5CB-402F-8BC1-E0003443B129}" type="pres">
      <dgm:prSet presAssocID="{823F9B1A-EB82-48CF-8DC0-CE02C304F59B}" presName="conn2-1" presStyleLbl="parChTrans1D4" presStyleIdx="3" presStyleCnt="5"/>
      <dgm:spPr/>
    </dgm:pt>
    <dgm:pt modelId="{516128AA-6332-4FDC-A471-AE18F2D60167}" type="pres">
      <dgm:prSet presAssocID="{823F9B1A-EB82-48CF-8DC0-CE02C304F59B}" presName="connTx" presStyleLbl="parChTrans1D4" presStyleIdx="3" presStyleCnt="5"/>
      <dgm:spPr/>
    </dgm:pt>
    <dgm:pt modelId="{D4CBBE6F-6012-451D-BD0A-8656E6DABDCB}" type="pres">
      <dgm:prSet presAssocID="{A07D217C-B4C8-4D77-B401-502EBE21D769}" presName="root2" presStyleCnt="0"/>
      <dgm:spPr/>
    </dgm:pt>
    <dgm:pt modelId="{EBECA890-2617-4FAA-9F3E-448B0D9263AF}" type="pres">
      <dgm:prSet presAssocID="{A07D217C-B4C8-4D77-B401-502EBE21D769}" presName="LevelTwoTextNode" presStyleLbl="node4" presStyleIdx="3" presStyleCnt="5" custScaleX="186002" custLinFactNeighborX="31664" custLinFactNeighborY="-4816">
        <dgm:presLayoutVars>
          <dgm:chPref val="3"/>
        </dgm:presLayoutVars>
      </dgm:prSet>
      <dgm:spPr/>
    </dgm:pt>
    <dgm:pt modelId="{49CE9158-0292-4BBA-B193-17044317681F}" type="pres">
      <dgm:prSet presAssocID="{A07D217C-B4C8-4D77-B401-502EBE21D769}" presName="level3hierChild" presStyleCnt="0"/>
      <dgm:spPr/>
    </dgm:pt>
    <dgm:pt modelId="{DCCA4C95-FDCE-4AF0-B33D-A20AB385C64F}" type="pres">
      <dgm:prSet presAssocID="{72A0AD84-F64F-4FE8-9034-1BB1C4017D5B}" presName="conn2-1" presStyleLbl="parChTrans1D4" presStyleIdx="4" presStyleCnt="5"/>
      <dgm:spPr/>
    </dgm:pt>
    <dgm:pt modelId="{C018D8B6-51B9-4EC2-AAE9-978FC0FC0D01}" type="pres">
      <dgm:prSet presAssocID="{72A0AD84-F64F-4FE8-9034-1BB1C4017D5B}" presName="connTx" presStyleLbl="parChTrans1D4" presStyleIdx="4" presStyleCnt="5"/>
      <dgm:spPr/>
    </dgm:pt>
    <dgm:pt modelId="{1976270E-6992-4F33-B3B4-C985336A4931}" type="pres">
      <dgm:prSet presAssocID="{D2DD641F-BAD4-4F6D-B2B8-865256C008AF}" presName="root2" presStyleCnt="0"/>
      <dgm:spPr/>
    </dgm:pt>
    <dgm:pt modelId="{09EDACA1-4DED-4D72-863D-2746A92C5DBE}" type="pres">
      <dgm:prSet presAssocID="{D2DD641F-BAD4-4F6D-B2B8-865256C008AF}" presName="LevelTwoTextNode" presStyleLbl="node4" presStyleIdx="4" presStyleCnt="5" custScaleX="186002" custLinFactNeighborX="31664" custLinFactNeighborY="-4816">
        <dgm:presLayoutVars>
          <dgm:chPref val="3"/>
        </dgm:presLayoutVars>
      </dgm:prSet>
      <dgm:spPr/>
    </dgm:pt>
    <dgm:pt modelId="{4CF78238-40BB-4FF7-9F69-7B61472922B7}" type="pres">
      <dgm:prSet presAssocID="{D2DD641F-BAD4-4F6D-B2B8-865256C008AF}" presName="level3hierChild" presStyleCnt="0"/>
      <dgm:spPr/>
    </dgm:pt>
  </dgm:ptLst>
  <dgm:cxnLst>
    <dgm:cxn modelId="{74E17402-92C6-4A7D-BB8A-DBAB163A5E81}" srcId="{2DA4F3C6-2299-404C-A735-7703D03657C0}" destId="{F8BF2241-56EC-484D-8188-4F52C42C35A5}" srcOrd="0" destOrd="0" parTransId="{7A33E589-D7B3-4EDA-8EA3-59DD874D7BC3}" sibTransId="{63E13FBB-2EDC-48CC-B5A1-21200B779F6C}"/>
    <dgm:cxn modelId="{A0238810-44EC-47BB-BC78-40FA83BB740B}" srcId="{393B19DB-5B26-45A1-BC65-2111CE9B5304}" destId="{D2DD641F-BAD4-4F6D-B2B8-865256C008AF}" srcOrd="2" destOrd="0" parTransId="{72A0AD84-F64F-4FE8-9034-1BB1C4017D5B}" sibTransId="{2CEBB532-C470-45F5-A882-C4D591C0B9DF}"/>
    <dgm:cxn modelId="{C6BB211C-7BD6-418C-8FDD-ECC9923A2B0B}" type="presOf" srcId="{76D61819-884E-4B8D-9C86-490A99D01529}" destId="{9FDFD25F-D30D-4225-9EAD-09A8BDEB1A32}" srcOrd="0" destOrd="0" presId="urn:microsoft.com/office/officeart/2005/8/layout/hierarchy2"/>
    <dgm:cxn modelId="{C4895F20-55BC-4E9F-B25A-ABCAA2755D13}" type="presOf" srcId="{3FC9069B-F35D-4C7A-B6F2-60320D0BBF00}" destId="{D4A48E31-0CB6-4399-847A-BB5BD7D93524}" srcOrd="0" destOrd="0" presId="urn:microsoft.com/office/officeart/2005/8/layout/hierarchy2"/>
    <dgm:cxn modelId="{5762782C-4483-4585-8761-784ACC0F45F5}" type="presOf" srcId="{9BD0E759-C338-48B3-9385-BC0FAB1BEA22}" destId="{5CF10D11-4C1F-4C88-9FB1-3DDF8F17C31A}" srcOrd="0" destOrd="0" presId="urn:microsoft.com/office/officeart/2005/8/layout/hierarchy2"/>
    <dgm:cxn modelId="{A2DCF52F-2C4D-4A58-B4DC-673E56F8FE4F}" type="presOf" srcId="{5EFB82C4-10F5-4099-9FF1-F886E6B7FD87}" destId="{43FF24D1-A578-415E-AADB-8B9322ABA0CA}" srcOrd="0" destOrd="0" presId="urn:microsoft.com/office/officeart/2005/8/layout/hierarchy2"/>
    <dgm:cxn modelId="{81E7A030-43DA-4958-A86B-5119B0C6E1DF}" srcId="{F8BF2241-56EC-484D-8188-4F52C42C35A5}" destId="{3FC9069B-F35D-4C7A-B6F2-60320D0BBF00}" srcOrd="0" destOrd="0" parTransId="{76D61819-884E-4B8D-9C86-490A99D01529}" sibTransId="{7DC39160-5959-4D5A-9181-D71A58B4D39E}"/>
    <dgm:cxn modelId="{5581B535-6165-466B-ACBE-90553D9E2CBE}" type="presOf" srcId="{72A0AD84-F64F-4FE8-9034-1BB1C4017D5B}" destId="{DCCA4C95-FDCE-4AF0-B33D-A20AB385C64F}" srcOrd="0" destOrd="0" presId="urn:microsoft.com/office/officeart/2005/8/layout/hierarchy2"/>
    <dgm:cxn modelId="{2D80C435-653F-41F0-8A7F-336AEE1690BE}" type="presOf" srcId="{823F9B1A-EB82-48CF-8DC0-CE02C304F59B}" destId="{516128AA-6332-4FDC-A471-AE18F2D60167}" srcOrd="1" destOrd="0" presId="urn:microsoft.com/office/officeart/2005/8/layout/hierarchy2"/>
    <dgm:cxn modelId="{9058885D-CEFB-467B-84F5-5D7F6D427F64}" type="presOf" srcId="{E4FF7994-9653-47D8-A6E3-01D40927E7F1}" destId="{594F2C06-963E-4101-BFB6-BC9218B73710}" srcOrd="0" destOrd="0" presId="urn:microsoft.com/office/officeart/2005/8/layout/hierarchy2"/>
    <dgm:cxn modelId="{3D30EE63-3DBE-4018-8D39-7E6589976619}" type="presOf" srcId="{5EFB82C4-10F5-4099-9FF1-F886E6B7FD87}" destId="{52665938-C095-4443-8F22-764DF017C09C}" srcOrd="1" destOrd="0" presId="urn:microsoft.com/office/officeart/2005/8/layout/hierarchy2"/>
    <dgm:cxn modelId="{DE572E45-5C6D-4B9D-825D-54CD654E312F}" srcId="{393B19DB-5B26-45A1-BC65-2111CE9B5304}" destId="{7DDB841A-03D4-424C-8138-CC7DBC893E44}" srcOrd="0" destOrd="0" parTransId="{E4FF7994-9653-47D8-A6E3-01D40927E7F1}" sibTransId="{81D364AA-9567-4C67-83D7-699A8132501D}"/>
    <dgm:cxn modelId="{16AB5245-4DD5-4DF1-9869-3CA1B008EA6C}" type="presOf" srcId="{A07D217C-B4C8-4D77-B401-502EBE21D769}" destId="{EBECA890-2617-4FAA-9F3E-448B0D9263AF}" srcOrd="0" destOrd="0" presId="urn:microsoft.com/office/officeart/2005/8/layout/hierarchy2"/>
    <dgm:cxn modelId="{58F51C48-8041-428B-A6F8-65C28203F7B0}" type="presOf" srcId="{F8BF2241-56EC-484D-8188-4F52C42C35A5}" destId="{5A5B1CB6-0D43-43EB-BBF0-1E3B66B40373}" srcOrd="0" destOrd="0" presId="urn:microsoft.com/office/officeart/2005/8/layout/hierarchy2"/>
    <dgm:cxn modelId="{0E7E136B-8619-4496-B235-E1AA781DDF2D}" srcId="{9BD0E759-C338-48B3-9385-BC0FAB1BEA22}" destId="{E65B4963-CC46-4134-93CA-8FC1B4BF4D59}" srcOrd="1" destOrd="0" parTransId="{03AC1661-CFA9-4A0C-AFF5-C079630B91D1}" sibTransId="{846F59F4-3162-4265-958E-D327A695FFC2}"/>
    <dgm:cxn modelId="{16A8796B-10B1-4E0B-BA04-F670BD0DBE65}" type="presOf" srcId="{76D61819-884E-4B8D-9C86-490A99D01529}" destId="{1899698E-4B24-45BD-AE4E-8F1756197D5F}" srcOrd="1" destOrd="0" presId="urn:microsoft.com/office/officeart/2005/8/layout/hierarchy2"/>
    <dgm:cxn modelId="{1951CC4B-3A7E-44FE-9F6C-258348C7AAA8}" type="presOf" srcId="{393B19DB-5B26-45A1-BC65-2111CE9B5304}" destId="{AF2B40F6-DB36-4F90-A818-EF6F2FCA8EE0}" srcOrd="0" destOrd="0" presId="urn:microsoft.com/office/officeart/2005/8/layout/hierarchy2"/>
    <dgm:cxn modelId="{935FD06C-FCC3-4087-8E14-7A1F8A23ED2A}" srcId="{3FC9069B-F35D-4C7A-B6F2-60320D0BBF00}" destId="{9BD0E759-C338-48B3-9385-BC0FAB1BEA22}" srcOrd="0" destOrd="0" parTransId="{6A504584-952E-4AAF-9C31-771631D63736}" sibTransId="{F36539CB-735D-48EE-8043-52F12A558BE4}"/>
    <dgm:cxn modelId="{6FD54B7B-7F22-4A83-B69D-3DE71F41E557}" type="presOf" srcId="{816B6986-9431-4AE6-A287-76D59B456039}" destId="{2C69B010-E8C5-4F7D-B23C-C01AE60BBEA3}" srcOrd="0" destOrd="0" presId="urn:microsoft.com/office/officeart/2005/8/layout/hierarchy2"/>
    <dgm:cxn modelId="{D9F0D67B-B0AF-4119-82D4-938E68BA6C23}" type="presOf" srcId="{03AC1661-CFA9-4A0C-AFF5-C079630B91D1}" destId="{36ED4C18-02F1-4F25-B45F-FCEF07F90686}" srcOrd="0" destOrd="0" presId="urn:microsoft.com/office/officeart/2005/8/layout/hierarchy2"/>
    <dgm:cxn modelId="{F2CDA67E-3760-4523-AED7-729110BC4336}" type="presOf" srcId="{E4FF7994-9653-47D8-A6E3-01D40927E7F1}" destId="{9E005F5A-516A-45E3-B8F9-CA005CCC15AD}" srcOrd="1" destOrd="0" presId="urn:microsoft.com/office/officeart/2005/8/layout/hierarchy2"/>
    <dgm:cxn modelId="{F8087183-4F8B-496D-8B1F-09E1A6CD9B43}" type="presOf" srcId="{6A504584-952E-4AAF-9C31-771631D63736}" destId="{CECCFD50-E84F-4420-B674-5D07A9E82D6A}" srcOrd="1" destOrd="0" presId="urn:microsoft.com/office/officeart/2005/8/layout/hierarchy2"/>
    <dgm:cxn modelId="{42E44593-0B3F-432F-9A1E-ACE17B9FFC3B}" type="presOf" srcId="{03AC1661-CFA9-4A0C-AFF5-C079630B91D1}" destId="{BCFAF5B7-B4F7-4DB1-A7E5-386CCAEB6004}" srcOrd="1" destOrd="0" presId="urn:microsoft.com/office/officeart/2005/8/layout/hierarchy2"/>
    <dgm:cxn modelId="{0E07F696-8FEB-4199-A183-A0947FC378DB}" type="presOf" srcId="{7DDB841A-03D4-424C-8138-CC7DBC893E44}" destId="{24570A9C-47B9-4B51-8CFC-0B16641333EA}" srcOrd="0" destOrd="0" presId="urn:microsoft.com/office/officeart/2005/8/layout/hierarchy2"/>
    <dgm:cxn modelId="{C9C6F99D-6886-4C06-AE4C-81AFAC76D450}" type="presOf" srcId="{E65B4963-CC46-4134-93CA-8FC1B4BF4D59}" destId="{84746322-E0EA-44F5-A946-B8C83A6ADD9B}" srcOrd="0" destOrd="0" presId="urn:microsoft.com/office/officeart/2005/8/layout/hierarchy2"/>
    <dgm:cxn modelId="{17A7329F-EE2E-4D3C-8ABA-1A9FFA25EDF0}" type="presOf" srcId="{6A504584-952E-4AAF-9C31-771631D63736}" destId="{6CEB3BEA-E787-4B72-BEBE-37778976736B}" srcOrd="0" destOrd="0" presId="urn:microsoft.com/office/officeart/2005/8/layout/hierarchy2"/>
    <dgm:cxn modelId="{6564E6BB-6C19-4887-917E-DD062A1F23E4}" type="presOf" srcId="{2DA4F3C6-2299-404C-A735-7703D03657C0}" destId="{03BDBFC4-9214-4CB7-8A5B-284A5F846A74}" srcOrd="0" destOrd="0" presId="urn:microsoft.com/office/officeart/2005/8/layout/hierarchy2"/>
    <dgm:cxn modelId="{3300BECC-48E5-4C15-9D5D-3CA3A8059295}" srcId="{9BD0E759-C338-48B3-9385-BC0FAB1BEA22}" destId="{816B6986-9431-4AE6-A287-76D59B456039}" srcOrd="0" destOrd="0" parTransId="{5EFB82C4-10F5-4099-9FF1-F886E6B7FD87}" sibTransId="{B272B335-ADD6-4A12-B044-A7A9173FA245}"/>
    <dgm:cxn modelId="{17C261D4-B1F2-4271-96F1-A412A9F8BE9D}" type="presOf" srcId="{7AD2F569-B315-473B-AE09-35574091ED61}" destId="{E7A4D0B2-44A7-43C9-B800-82970BE1E986}" srcOrd="0" destOrd="0" presId="urn:microsoft.com/office/officeart/2005/8/layout/hierarchy2"/>
    <dgm:cxn modelId="{36ACFDE6-04A9-468C-9637-E49970127F04}" type="presOf" srcId="{7AD2F569-B315-473B-AE09-35574091ED61}" destId="{E57E3008-7719-4E26-BDC6-677A7A1D96A1}" srcOrd="1" destOrd="0" presId="urn:microsoft.com/office/officeart/2005/8/layout/hierarchy2"/>
    <dgm:cxn modelId="{966C58E8-57AF-4D33-A8F4-DD062E00B0A9}" srcId="{3FC9069B-F35D-4C7A-B6F2-60320D0BBF00}" destId="{393B19DB-5B26-45A1-BC65-2111CE9B5304}" srcOrd="1" destOrd="0" parTransId="{7AD2F569-B315-473B-AE09-35574091ED61}" sibTransId="{7EB8376C-DA2B-4F21-920C-039C53D476D8}"/>
    <dgm:cxn modelId="{4E92E0F6-5500-4FAB-BBA0-864061DCE3DD}" type="presOf" srcId="{D2DD641F-BAD4-4F6D-B2B8-865256C008AF}" destId="{09EDACA1-4DED-4D72-863D-2746A92C5DBE}" srcOrd="0" destOrd="0" presId="urn:microsoft.com/office/officeart/2005/8/layout/hierarchy2"/>
    <dgm:cxn modelId="{89E86EF7-8E5D-409A-A9B6-34D0B77F4900}" type="presOf" srcId="{823F9B1A-EB82-48CF-8DC0-CE02C304F59B}" destId="{143A0C99-E5CB-402F-8BC1-E0003443B129}" srcOrd="0" destOrd="0" presId="urn:microsoft.com/office/officeart/2005/8/layout/hierarchy2"/>
    <dgm:cxn modelId="{ACEC4FF8-EAD3-4D93-8B87-C140E3190E5E}" srcId="{393B19DB-5B26-45A1-BC65-2111CE9B5304}" destId="{A07D217C-B4C8-4D77-B401-502EBE21D769}" srcOrd="1" destOrd="0" parTransId="{823F9B1A-EB82-48CF-8DC0-CE02C304F59B}" sibTransId="{1BFF476C-E216-4876-8344-37C5E95EF26F}"/>
    <dgm:cxn modelId="{6ECEF4F9-18CB-4605-82F1-FD09931E3B71}" type="presOf" srcId="{72A0AD84-F64F-4FE8-9034-1BB1C4017D5B}" destId="{C018D8B6-51B9-4EC2-AAE9-978FC0FC0D01}" srcOrd="1" destOrd="0" presId="urn:microsoft.com/office/officeart/2005/8/layout/hierarchy2"/>
    <dgm:cxn modelId="{FE0D7EBA-1F1E-44FA-84DF-829790E89EA8}" type="presParOf" srcId="{03BDBFC4-9214-4CB7-8A5B-284A5F846A74}" destId="{D71E6E75-7FC2-4B4E-BE44-ADAABFC73E2E}" srcOrd="0" destOrd="0" presId="urn:microsoft.com/office/officeart/2005/8/layout/hierarchy2"/>
    <dgm:cxn modelId="{94422905-A354-436E-8626-3D01E1E2F26F}" type="presParOf" srcId="{D71E6E75-7FC2-4B4E-BE44-ADAABFC73E2E}" destId="{5A5B1CB6-0D43-43EB-BBF0-1E3B66B40373}" srcOrd="0" destOrd="0" presId="urn:microsoft.com/office/officeart/2005/8/layout/hierarchy2"/>
    <dgm:cxn modelId="{B51CF3F4-AA4B-4159-9F26-7287EEE0AE2B}" type="presParOf" srcId="{D71E6E75-7FC2-4B4E-BE44-ADAABFC73E2E}" destId="{D11DBE8D-40E1-4A95-85FB-3D14D435F1A5}" srcOrd="1" destOrd="0" presId="urn:microsoft.com/office/officeart/2005/8/layout/hierarchy2"/>
    <dgm:cxn modelId="{F674DEB1-F5D0-4131-80A3-8792FD56CC7F}" type="presParOf" srcId="{D11DBE8D-40E1-4A95-85FB-3D14D435F1A5}" destId="{9FDFD25F-D30D-4225-9EAD-09A8BDEB1A32}" srcOrd="0" destOrd="0" presId="urn:microsoft.com/office/officeart/2005/8/layout/hierarchy2"/>
    <dgm:cxn modelId="{893F3A5C-38DC-4C36-A328-C66D469E5874}" type="presParOf" srcId="{9FDFD25F-D30D-4225-9EAD-09A8BDEB1A32}" destId="{1899698E-4B24-45BD-AE4E-8F1756197D5F}" srcOrd="0" destOrd="0" presId="urn:microsoft.com/office/officeart/2005/8/layout/hierarchy2"/>
    <dgm:cxn modelId="{CA530704-113E-42E1-AAB4-D01ACE105131}" type="presParOf" srcId="{D11DBE8D-40E1-4A95-85FB-3D14D435F1A5}" destId="{0C5868BC-52BC-4F71-A7C3-D0BC3920EF06}" srcOrd="1" destOrd="0" presId="urn:microsoft.com/office/officeart/2005/8/layout/hierarchy2"/>
    <dgm:cxn modelId="{907E90A4-FE29-485A-92E9-AE8AAF1A30CE}" type="presParOf" srcId="{0C5868BC-52BC-4F71-A7C3-D0BC3920EF06}" destId="{D4A48E31-0CB6-4399-847A-BB5BD7D93524}" srcOrd="0" destOrd="0" presId="urn:microsoft.com/office/officeart/2005/8/layout/hierarchy2"/>
    <dgm:cxn modelId="{3B6B4AF0-54F0-4534-9430-AED7A1E2FA9C}" type="presParOf" srcId="{0C5868BC-52BC-4F71-A7C3-D0BC3920EF06}" destId="{B7D9A4EC-43A2-4A1B-9243-B00B95A9E6DF}" srcOrd="1" destOrd="0" presId="urn:microsoft.com/office/officeart/2005/8/layout/hierarchy2"/>
    <dgm:cxn modelId="{1D97A154-1388-4459-B858-C7A4A9BC8BF3}" type="presParOf" srcId="{B7D9A4EC-43A2-4A1B-9243-B00B95A9E6DF}" destId="{6CEB3BEA-E787-4B72-BEBE-37778976736B}" srcOrd="0" destOrd="0" presId="urn:microsoft.com/office/officeart/2005/8/layout/hierarchy2"/>
    <dgm:cxn modelId="{913C696E-0747-478B-A7F3-622CB15E882E}" type="presParOf" srcId="{6CEB3BEA-E787-4B72-BEBE-37778976736B}" destId="{CECCFD50-E84F-4420-B674-5D07A9E82D6A}" srcOrd="0" destOrd="0" presId="urn:microsoft.com/office/officeart/2005/8/layout/hierarchy2"/>
    <dgm:cxn modelId="{142B91E2-7FFB-44E6-A697-46979FD639B0}" type="presParOf" srcId="{B7D9A4EC-43A2-4A1B-9243-B00B95A9E6DF}" destId="{F4CE16B5-F5AE-4848-ABC7-8F879BDC6016}" srcOrd="1" destOrd="0" presId="urn:microsoft.com/office/officeart/2005/8/layout/hierarchy2"/>
    <dgm:cxn modelId="{131F2BA6-4D5E-465F-82E6-DC2FBDEC0FF6}" type="presParOf" srcId="{F4CE16B5-F5AE-4848-ABC7-8F879BDC6016}" destId="{5CF10D11-4C1F-4C88-9FB1-3DDF8F17C31A}" srcOrd="0" destOrd="0" presId="urn:microsoft.com/office/officeart/2005/8/layout/hierarchy2"/>
    <dgm:cxn modelId="{5DF9D827-5E62-47EC-A839-DE849651735C}" type="presParOf" srcId="{F4CE16B5-F5AE-4848-ABC7-8F879BDC6016}" destId="{4D795BE4-2A03-4623-B7A1-7B1C608F44DC}" srcOrd="1" destOrd="0" presId="urn:microsoft.com/office/officeart/2005/8/layout/hierarchy2"/>
    <dgm:cxn modelId="{B409DFD0-0126-4CB4-BA6D-014B30CBD8A6}" type="presParOf" srcId="{4D795BE4-2A03-4623-B7A1-7B1C608F44DC}" destId="{43FF24D1-A578-415E-AADB-8B9322ABA0CA}" srcOrd="0" destOrd="0" presId="urn:microsoft.com/office/officeart/2005/8/layout/hierarchy2"/>
    <dgm:cxn modelId="{0EEEDC3C-FBCC-4706-B290-2D7BF768E2EA}" type="presParOf" srcId="{43FF24D1-A578-415E-AADB-8B9322ABA0CA}" destId="{52665938-C095-4443-8F22-764DF017C09C}" srcOrd="0" destOrd="0" presId="urn:microsoft.com/office/officeart/2005/8/layout/hierarchy2"/>
    <dgm:cxn modelId="{B3651456-F3F1-424A-B3D8-4B27D3E6C9B2}" type="presParOf" srcId="{4D795BE4-2A03-4623-B7A1-7B1C608F44DC}" destId="{82A8428C-B1C2-47D2-84EA-4816E20F7CEE}" srcOrd="1" destOrd="0" presId="urn:microsoft.com/office/officeart/2005/8/layout/hierarchy2"/>
    <dgm:cxn modelId="{38662777-2C52-4D6F-B161-E9615BEE4050}" type="presParOf" srcId="{82A8428C-B1C2-47D2-84EA-4816E20F7CEE}" destId="{2C69B010-E8C5-4F7D-B23C-C01AE60BBEA3}" srcOrd="0" destOrd="0" presId="urn:microsoft.com/office/officeart/2005/8/layout/hierarchy2"/>
    <dgm:cxn modelId="{114F68F8-2839-4F08-A317-4B540F8B4A36}" type="presParOf" srcId="{82A8428C-B1C2-47D2-84EA-4816E20F7CEE}" destId="{16B7ADA5-14CA-40FB-ABE6-8D49FC8A0107}" srcOrd="1" destOrd="0" presId="urn:microsoft.com/office/officeart/2005/8/layout/hierarchy2"/>
    <dgm:cxn modelId="{8BAD3536-4E75-4EA6-B3E1-841E8B376361}" type="presParOf" srcId="{4D795BE4-2A03-4623-B7A1-7B1C608F44DC}" destId="{36ED4C18-02F1-4F25-B45F-FCEF07F90686}" srcOrd="2" destOrd="0" presId="urn:microsoft.com/office/officeart/2005/8/layout/hierarchy2"/>
    <dgm:cxn modelId="{1FFB0E91-D98A-49CC-B020-003C5691FB66}" type="presParOf" srcId="{36ED4C18-02F1-4F25-B45F-FCEF07F90686}" destId="{BCFAF5B7-B4F7-4DB1-A7E5-386CCAEB6004}" srcOrd="0" destOrd="0" presId="urn:microsoft.com/office/officeart/2005/8/layout/hierarchy2"/>
    <dgm:cxn modelId="{B51C5EFD-E917-4658-9E08-E77B858F1DCE}" type="presParOf" srcId="{4D795BE4-2A03-4623-B7A1-7B1C608F44DC}" destId="{F834C8A4-CCB8-42C6-87F2-112F4450994F}" srcOrd="3" destOrd="0" presId="urn:microsoft.com/office/officeart/2005/8/layout/hierarchy2"/>
    <dgm:cxn modelId="{4038F780-5777-4C93-AB81-0C1044A4B6A7}" type="presParOf" srcId="{F834C8A4-CCB8-42C6-87F2-112F4450994F}" destId="{84746322-E0EA-44F5-A946-B8C83A6ADD9B}" srcOrd="0" destOrd="0" presId="urn:microsoft.com/office/officeart/2005/8/layout/hierarchy2"/>
    <dgm:cxn modelId="{F78DC61D-DB97-4A1D-A8DB-75785454C82C}" type="presParOf" srcId="{F834C8A4-CCB8-42C6-87F2-112F4450994F}" destId="{4F42D9A9-E057-4D13-9E3A-217E663CFC3E}" srcOrd="1" destOrd="0" presId="urn:microsoft.com/office/officeart/2005/8/layout/hierarchy2"/>
    <dgm:cxn modelId="{DFF3BE63-F730-49DC-BC70-2327F01FFEE4}" type="presParOf" srcId="{B7D9A4EC-43A2-4A1B-9243-B00B95A9E6DF}" destId="{E7A4D0B2-44A7-43C9-B800-82970BE1E986}" srcOrd="2" destOrd="0" presId="urn:microsoft.com/office/officeart/2005/8/layout/hierarchy2"/>
    <dgm:cxn modelId="{B6C69695-B3BD-4681-B9B4-DB8856F3DF57}" type="presParOf" srcId="{E7A4D0B2-44A7-43C9-B800-82970BE1E986}" destId="{E57E3008-7719-4E26-BDC6-677A7A1D96A1}" srcOrd="0" destOrd="0" presId="urn:microsoft.com/office/officeart/2005/8/layout/hierarchy2"/>
    <dgm:cxn modelId="{6CF41F04-17FC-42D1-B264-57C107EBBA13}" type="presParOf" srcId="{B7D9A4EC-43A2-4A1B-9243-B00B95A9E6DF}" destId="{4E52FA1C-F367-4CD0-9024-638FA17F4D0D}" srcOrd="3" destOrd="0" presId="urn:microsoft.com/office/officeart/2005/8/layout/hierarchy2"/>
    <dgm:cxn modelId="{879C6C49-989E-4B44-851E-795F6F6B9FF0}" type="presParOf" srcId="{4E52FA1C-F367-4CD0-9024-638FA17F4D0D}" destId="{AF2B40F6-DB36-4F90-A818-EF6F2FCA8EE0}" srcOrd="0" destOrd="0" presId="urn:microsoft.com/office/officeart/2005/8/layout/hierarchy2"/>
    <dgm:cxn modelId="{06E569F1-E0BB-4624-A767-E9C4B0F2536D}" type="presParOf" srcId="{4E52FA1C-F367-4CD0-9024-638FA17F4D0D}" destId="{A2F13E18-DB50-4484-AAFB-5283D08A24C2}" srcOrd="1" destOrd="0" presId="urn:microsoft.com/office/officeart/2005/8/layout/hierarchy2"/>
    <dgm:cxn modelId="{1E1A9FA3-A22B-4FA9-A564-303612618513}" type="presParOf" srcId="{A2F13E18-DB50-4484-AAFB-5283D08A24C2}" destId="{594F2C06-963E-4101-BFB6-BC9218B73710}" srcOrd="0" destOrd="0" presId="urn:microsoft.com/office/officeart/2005/8/layout/hierarchy2"/>
    <dgm:cxn modelId="{8136DE0D-9B9C-4513-8C4B-4DAC8A0AB8C1}" type="presParOf" srcId="{594F2C06-963E-4101-BFB6-BC9218B73710}" destId="{9E005F5A-516A-45E3-B8F9-CA005CCC15AD}" srcOrd="0" destOrd="0" presId="urn:microsoft.com/office/officeart/2005/8/layout/hierarchy2"/>
    <dgm:cxn modelId="{6E652840-2C49-44AD-82FA-44856040628F}" type="presParOf" srcId="{A2F13E18-DB50-4484-AAFB-5283D08A24C2}" destId="{F5742633-8119-4B3E-ADAE-D0AE6E136327}" srcOrd="1" destOrd="0" presId="urn:microsoft.com/office/officeart/2005/8/layout/hierarchy2"/>
    <dgm:cxn modelId="{52F7C687-FEA6-4DDB-BC87-7225CDBA5718}" type="presParOf" srcId="{F5742633-8119-4B3E-ADAE-D0AE6E136327}" destId="{24570A9C-47B9-4B51-8CFC-0B16641333EA}" srcOrd="0" destOrd="0" presId="urn:microsoft.com/office/officeart/2005/8/layout/hierarchy2"/>
    <dgm:cxn modelId="{4968FE37-6EF1-4D8A-947A-DFB12C91759C}" type="presParOf" srcId="{F5742633-8119-4B3E-ADAE-D0AE6E136327}" destId="{9D8B86E5-B177-426F-92FD-526A1BF88B92}" srcOrd="1" destOrd="0" presId="urn:microsoft.com/office/officeart/2005/8/layout/hierarchy2"/>
    <dgm:cxn modelId="{B788D40B-840A-45DB-BF2E-57FEEBEFD3D3}" type="presParOf" srcId="{A2F13E18-DB50-4484-AAFB-5283D08A24C2}" destId="{143A0C99-E5CB-402F-8BC1-E0003443B129}" srcOrd="2" destOrd="0" presId="urn:microsoft.com/office/officeart/2005/8/layout/hierarchy2"/>
    <dgm:cxn modelId="{F50D9B85-6F10-4E1F-9DF0-6FBE6F77C6BF}" type="presParOf" srcId="{143A0C99-E5CB-402F-8BC1-E0003443B129}" destId="{516128AA-6332-4FDC-A471-AE18F2D60167}" srcOrd="0" destOrd="0" presId="urn:microsoft.com/office/officeart/2005/8/layout/hierarchy2"/>
    <dgm:cxn modelId="{700CB58E-D406-468B-940A-373F5E4A23D8}" type="presParOf" srcId="{A2F13E18-DB50-4484-AAFB-5283D08A24C2}" destId="{D4CBBE6F-6012-451D-BD0A-8656E6DABDCB}" srcOrd="3" destOrd="0" presId="urn:microsoft.com/office/officeart/2005/8/layout/hierarchy2"/>
    <dgm:cxn modelId="{4993E0D6-7AA3-435C-AF4B-BF4814E73474}" type="presParOf" srcId="{D4CBBE6F-6012-451D-BD0A-8656E6DABDCB}" destId="{EBECA890-2617-4FAA-9F3E-448B0D9263AF}" srcOrd="0" destOrd="0" presId="urn:microsoft.com/office/officeart/2005/8/layout/hierarchy2"/>
    <dgm:cxn modelId="{05C5C34B-CE65-4A12-AE67-C32CA11F9DD8}" type="presParOf" srcId="{D4CBBE6F-6012-451D-BD0A-8656E6DABDCB}" destId="{49CE9158-0292-4BBA-B193-17044317681F}" srcOrd="1" destOrd="0" presId="urn:microsoft.com/office/officeart/2005/8/layout/hierarchy2"/>
    <dgm:cxn modelId="{B562AA82-BEE9-41BA-837C-D89339D39C22}" type="presParOf" srcId="{A2F13E18-DB50-4484-AAFB-5283D08A24C2}" destId="{DCCA4C95-FDCE-4AF0-B33D-A20AB385C64F}" srcOrd="4" destOrd="0" presId="urn:microsoft.com/office/officeart/2005/8/layout/hierarchy2"/>
    <dgm:cxn modelId="{779EDBA1-0E2E-4D7D-836A-F440DFB3E926}" type="presParOf" srcId="{DCCA4C95-FDCE-4AF0-B33D-A20AB385C64F}" destId="{C018D8B6-51B9-4EC2-AAE9-978FC0FC0D01}" srcOrd="0" destOrd="0" presId="urn:microsoft.com/office/officeart/2005/8/layout/hierarchy2"/>
    <dgm:cxn modelId="{750D475C-4954-43D0-85C2-56B6051D5D36}" type="presParOf" srcId="{A2F13E18-DB50-4484-AAFB-5283D08A24C2}" destId="{1976270E-6992-4F33-B3B4-C985336A4931}" srcOrd="5" destOrd="0" presId="urn:microsoft.com/office/officeart/2005/8/layout/hierarchy2"/>
    <dgm:cxn modelId="{C2D365D6-7CBB-4F23-99AD-1F776F6C0352}" type="presParOf" srcId="{1976270E-6992-4F33-B3B4-C985336A4931}" destId="{09EDACA1-4DED-4D72-863D-2746A92C5DBE}" srcOrd="0" destOrd="0" presId="urn:microsoft.com/office/officeart/2005/8/layout/hierarchy2"/>
    <dgm:cxn modelId="{6E60E528-E8CB-4E94-B2D7-365AE6CCFF9B}" type="presParOf" srcId="{1976270E-6992-4F33-B3B4-C985336A4931}" destId="{4CF78238-40BB-4FF7-9F69-7B61472922B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D44D081-71C8-47DB-B7CB-5459C466021D}" type="doc">
      <dgm:prSet loTypeId="urn:microsoft.com/office/officeart/2005/8/layout/vProcess5" loCatId="process" qsTypeId="urn:microsoft.com/office/officeart/2005/8/quickstyle/simple1" qsCatId="simple" csTypeId="urn:microsoft.com/office/officeart/2005/8/colors/accent6_5" csCatId="accent6" phldr="1"/>
      <dgm:spPr/>
      <dgm:t>
        <a:bodyPr/>
        <a:lstStyle/>
        <a:p>
          <a:pPr rtl="1"/>
          <a:endParaRPr lang="fa-IR"/>
        </a:p>
      </dgm:t>
    </dgm:pt>
    <dgm:pt modelId="{38AF1DC4-6EFB-491C-9D19-C52A95F9871B}">
      <dgm:prSet phldrT="[Text]" custT="1"/>
      <dgm:spPr/>
      <dgm:t>
        <a:bodyPr/>
        <a:lstStyle/>
        <a:p>
          <a:pPr algn="ctr" rtl="1"/>
          <a:r>
            <a:rPr lang="en-US" sz="2500" dirty="0">
              <a:solidFill>
                <a:schemeClr val="tx1"/>
              </a:solidFill>
              <a:cs typeface="B Titr" panose="00000700000000000000" pitchFamily="2" charset="-78"/>
            </a:rPr>
            <a:t> </a:t>
          </a:r>
          <a:r>
            <a:rPr lang="fa-IR" sz="2400" dirty="0">
              <a:solidFill>
                <a:schemeClr val="tx1"/>
              </a:solidFill>
              <a:cs typeface="B Titr" panose="00000700000000000000" pitchFamily="2" charset="-78"/>
            </a:rPr>
            <a:t>صاحبان مشاغلی که در اجرای جزء (۲) بند (ط) تبصره (۶) قانون بودجه سال ۱۴۰۲ مکلف به استفاده از پایانه های فروشگاهی بوده و بر اساس؛</a:t>
          </a:r>
          <a:endParaRPr lang="fa-IR" sz="2400" dirty="0">
            <a:solidFill>
              <a:schemeClr val="tx1"/>
            </a:solidFill>
          </a:endParaRPr>
        </a:p>
      </dgm:t>
    </dgm:pt>
    <dgm:pt modelId="{BC6A1203-B882-49B7-A290-286230631E63}" type="parTrans" cxnId="{E3669D2A-5F28-498A-8BB3-C098993AB260}">
      <dgm:prSet/>
      <dgm:spPr/>
      <dgm:t>
        <a:bodyPr/>
        <a:lstStyle/>
        <a:p>
          <a:pPr rtl="1"/>
          <a:endParaRPr lang="fa-IR"/>
        </a:p>
      </dgm:t>
    </dgm:pt>
    <dgm:pt modelId="{E9974A15-0C17-4B6D-9A6C-F1AF052ED1A4}" type="sibTrans" cxnId="{E3669D2A-5F28-498A-8BB3-C098993AB260}">
      <dgm:prSet/>
      <dgm:spPr/>
      <dgm:t>
        <a:bodyPr/>
        <a:lstStyle/>
        <a:p>
          <a:pPr rtl="1"/>
          <a:endParaRPr lang="fa-IR"/>
        </a:p>
      </dgm:t>
    </dgm:pt>
    <dgm:pt modelId="{8DD07C54-3447-4D71-8E10-1F1B9A974F53}">
      <dgm:prSet phldrT="[Text]" custT="1"/>
      <dgm:spPr/>
      <dgm:t>
        <a:bodyPr/>
        <a:lstStyle/>
        <a:p>
          <a:pPr algn="ctr" rtl="1"/>
          <a:r>
            <a:rPr lang="fa-IR" sz="2400" dirty="0">
              <a:solidFill>
                <a:schemeClr val="tx1"/>
              </a:solidFill>
              <a:cs typeface="B Titr" panose="00000700000000000000" pitchFamily="2" charset="-78"/>
            </a:rPr>
            <a:t>گزارش واصله در سامانه گزارشهای مردمی فرار مالیاتی و بازدید بعمل آمده تخلف آنها از حکم مذکور تأیید شده است، </a:t>
          </a:r>
        </a:p>
      </dgm:t>
    </dgm:pt>
    <dgm:pt modelId="{381CA857-BD91-4190-B33D-42E336D3CC8E}" type="parTrans" cxnId="{D339ED45-C1F8-45B9-9BA2-8517C496FC93}">
      <dgm:prSet/>
      <dgm:spPr/>
      <dgm:t>
        <a:bodyPr/>
        <a:lstStyle/>
        <a:p>
          <a:pPr rtl="1"/>
          <a:endParaRPr lang="fa-IR"/>
        </a:p>
      </dgm:t>
    </dgm:pt>
    <dgm:pt modelId="{7AFA9A05-443C-45BE-B432-7ECE4CDA57CC}" type="sibTrans" cxnId="{D339ED45-C1F8-45B9-9BA2-8517C496FC93}">
      <dgm:prSet/>
      <dgm:spPr/>
      <dgm:t>
        <a:bodyPr/>
        <a:lstStyle/>
        <a:p>
          <a:pPr rtl="1"/>
          <a:endParaRPr lang="fa-IR"/>
        </a:p>
      </dgm:t>
    </dgm:pt>
    <dgm:pt modelId="{A151C32A-608D-407F-AC8D-532F0879691D}">
      <dgm:prSet phldrT="[Text]" custT="1"/>
      <dgm:spPr/>
      <dgm:t>
        <a:bodyPr/>
        <a:lstStyle/>
        <a:p>
          <a:pPr algn="ctr" rtl="1"/>
          <a:r>
            <a:rPr lang="fa-IR" sz="3200" b="1" dirty="0">
              <a:solidFill>
                <a:schemeClr val="tx1"/>
              </a:solidFill>
              <a:cs typeface="B Zar" panose="00000400000000000000" pitchFamily="2" charset="-78"/>
            </a:rPr>
            <a:t>مشمول این دستورالعمل </a:t>
          </a:r>
          <a:r>
            <a:rPr lang="fa-IR" sz="3200" b="1" u="sng" dirty="0">
              <a:solidFill>
                <a:schemeClr val="tx1"/>
              </a:solidFill>
              <a:cs typeface="B Zar" panose="00000400000000000000" pitchFamily="2" charset="-78"/>
            </a:rPr>
            <a:t>نمی باشند</a:t>
          </a:r>
          <a:r>
            <a:rPr lang="en-US" sz="3200" b="1" u="sng" dirty="0">
              <a:solidFill>
                <a:schemeClr val="tx1"/>
              </a:solidFill>
              <a:cs typeface="B Zar" panose="00000400000000000000" pitchFamily="2" charset="-78"/>
            </a:rPr>
            <a:t>.</a:t>
          </a:r>
          <a:endParaRPr lang="fa-IR" sz="3200" u="sng" dirty="0">
            <a:solidFill>
              <a:schemeClr val="tx1"/>
            </a:solidFill>
          </a:endParaRPr>
        </a:p>
      </dgm:t>
    </dgm:pt>
    <dgm:pt modelId="{54AE4B57-2225-4B00-8458-EAE29966D1F6}" type="parTrans" cxnId="{0F4EC303-5C15-41FB-BE93-9BC8032DBD40}">
      <dgm:prSet/>
      <dgm:spPr/>
      <dgm:t>
        <a:bodyPr/>
        <a:lstStyle/>
        <a:p>
          <a:pPr rtl="1"/>
          <a:endParaRPr lang="fa-IR"/>
        </a:p>
      </dgm:t>
    </dgm:pt>
    <dgm:pt modelId="{6E73AF66-6B89-4D21-9660-5222FFEE111B}" type="sibTrans" cxnId="{0F4EC303-5C15-41FB-BE93-9BC8032DBD40}">
      <dgm:prSet/>
      <dgm:spPr/>
      <dgm:t>
        <a:bodyPr/>
        <a:lstStyle/>
        <a:p>
          <a:pPr rtl="1"/>
          <a:endParaRPr lang="fa-IR"/>
        </a:p>
      </dgm:t>
    </dgm:pt>
    <dgm:pt modelId="{09C39777-35C1-49ED-9D09-2D7D6D3E6BA1}" type="pres">
      <dgm:prSet presAssocID="{7D44D081-71C8-47DB-B7CB-5459C466021D}" presName="outerComposite" presStyleCnt="0">
        <dgm:presLayoutVars>
          <dgm:chMax val="5"/>
          <dgm:dir val="rev"/>
          <dgm:resizeHandles val="exact"/>
        </dgm:presLayoutVars>
      </dgm:prSet>
      <dgm:spPr/>
    </dgm:pt>
    <dgm:pt modelId="{C753C305-9847-404D-863F-81D7176A3474}" type="pres">
      <dgm:prSet presAssocID="{7D44D081-71C8-47DB-B7CB-5459C466021D}" presName="dummyMaxCanvas" presStyleCnt="0">
        <dgm:presLayoutVars/>
      </dgm:prSet>
      <dgm:spPr/>
    </dgm:pt>
    <dgm:pt modelId="{4401321A-CFB0-4A0E-9ADF-71DAF16D1670}" type="pres">
      <dgm:prSet presAssocID="{7D44D081-71C8-47DB-B7CB-5459C466021D}" presName="ThreeNodes_1" presStyleLbl="node1" presStyleIdx="0" presStyleCnt="3" custScaleX="102837" custScaleY="83340" custLinFactNeighborX="-2019" custLinFactNeighborY="-1565">
        <dgm:presLayoutVars>
          <dgm:bulletEnabled val="1"/>
        </dgm:presLayoutVars>
      </dgm:prSet>
      <dgm:spPr/>
    </dgm:pt>
    <dgm:pt modelId="{DF856783-2475-4577-9BA7-C52BE2C00F56}" type="pres">
      <dgm:prSet presAssocID="{7D44D081-71C8-47DB-B7CB-5459C466021D}" presName="ThreeNodes_2" presStyleLbl="node1" presStyleIdx="1" presStyleCnt="3" custScaleY="82979" custLinFactNeighborX="-1145" custLinFactNeighborY="-21898">
        <dgm:presLayoutVars>
          <dgm:bulletEnabled val="1"/>
        </dgm:presLayoutVars>
      </dgm:prSet>
      <dgm:spPr/>
    </dgm:pt>
    <dgm:pt modelId="{CA34056A-9AC9-454E-8B5B-5CE5169CED8F}" type="pres">
      <dgm:prSet presAssocID="{7D44D081-71C8-47DB-B7CB-5459C466021D}" presName="ThreeNodes_3" presStyleLbl="node1" presStyleIdx="2" presStyleCnt="3" custScaleY="78302" custLinFactNeighborX="3453" custLinFactNeighborY="-45317">
        <dgm:presLayoutVars>
          <dgm:bulletEnabled val="1"/>
        </dgm:presLayoutVars>
      </dgm:prSet>
      <dgm:spPr/>
    </dgm:pt>
    <dgm:pt modelId="{0B81834B-0DA8-415E-8061-CE0606AF6E18}" type="pres">
      <dgm:prSet presAssocID="{7D44D081-71C8-47DB-B7CB-5459C466021D}" presName="ThreeConn_1-2" presStyleLbl="fgAccFollowNode1" presStyleIdx="0" presStyleCnt="2" custScaleX="118092" custScaleY="80317" custLinFactNeighborX="-17578" custLinFactNeighborY="1352">
        <dgm:presLayoutVars>
          <dgm:bulletEnabled val="1"/>
        </dgm:presLayoutVars>
      </dgm:prSet>
      <dgm:spPr/>
    </dgm:pt>
    <dgm:pt modelId="{A34E08DE-0142-48D5-A28B-42584F30E483}" type="pres">
      <dgm:prSet presAssocID="{7D44D081-71C8-47DB-B7CB-5459C466021D}" presName="ThreeConn_2-3" presStyleLbl="fgAccFollowNode1" presStyleIdx="1" presStyleCnt="2" custScaleX="111750" custScaleY="89401" custLinFactNeighborX="4553" custLinFactNeighborY="-27357">
        <dgm:presLayoutVars>
          <dgm:bulletEnabled val="1"/>
        </dgm:presLayoutVars>
      </dgm:prSet>
      <dgm:spPr/>
    </dgm:pt>
    <dgm:pt modelId="{B4025DA5-779B-4977-A84B-7A844EF85F4E}" type="pres">
      <dgm:prSet presAssocID="{7D44D081-71C8-47DB-B7CB-5459C466021D}" presName="ThreeNodes_1_text" presStyleLbl="node1" presStyleIdx="2" presStyleCnt="3">
        <dgm:presLayoutVars>
          <dgm:bulletEnabled val="1"/>
        </dgm:presLayoutVars>
      </dgm:prSet>
      <dgm:spPr/>
    </dgm:pt>
    <dgm:pt modelId="{FBD7B5A0-8F1C-4CBC-92AA-05A23D25CF9D}" type="pres">
      <dgm:prSet presAssocID="{7D44D081-71C8-47DB-B7CB-5459C466021D}" presName="ThreeNodes_2_text" presStyleLbl="node1" presStyleIdx="2" presStyleCnt="3">
        <dgm:presLayoutVars>
          <dgm:bulletEnabled val="1"/>
        </dgm:presLayoutVars>
      </dgm:prSet>
      <dgm:spPr/>
    </dgm:pt>
    <dgm:pt modelId="{1AB70D76-CB17-47CB-B64A-81438C3BDD1D}" type="pres">
      <dgm:prSet presAssocID="{7D44D081-71C8-47DB-B7CB-5459C466021D}" presName="ThreeNodes_3_text" presStyleLbl="node1" presStyleIdx="2" presStyleCnt="3">
        <dgm:presLayoutVars>
          <dgm:bulletEnabled val="1"/>
        </dgm:presLayoutVars>
      </dgm:prSet>
      <dgm:spPr/>
    </dgm:pt>
  </dgm:ptLst>
  <dgm:cxnLst>
    <dgm:cxn modelId="{0F4EC303-5C15-41FB-BE93-9BC8032DBD40}" srcId="{7D44D081-71C8-47DB-B7CB-5459C466021D}" destId="{A151C32A-608D-407F-AC8D-532F0879691D}" srcOrd="2" destOrd="0" parTransId="{54AE4B57-2225-4B00-8458-EAE29966D1F6}" sibTransId="{6E73AF66-6B89-4D21-9660-5222FFEE111B}"/>
    <dgm:cxn modelId="{DB87F60C-F009-40D0-A01F-6BAFEB07DF3A}" type="presOf" srcId="{8DD07C54-3447-4D71-8E10-1F1B9A974F53}" destId="{DF856783-2475-4577-9BA7-C52BE2C00F56}" srcOrd="0" destOrd="0" presId="urn:microsoft.com/office/officeart/2005/8/layout/vProcess5"/>
    <dgm:cxn modelId="{EB140720-CDE5-46CA-88FE-F4C5EB1EB36B}" type="presOf" srcId="{7AFA9A05-443C-45BE-B432-7ECE4CDA57CC}" destId="{A34E08DE-0142-48D5-A28B-42584F30E483}" srcOrd="0" destOrd="0" presId="urn:microsoft.com/office/officeart/2005/8/layout/vProcess5"/>
    <dgm:cxn modelId="{E3669D2A-5F28-498A-8BB3-C098993AB260}" srcId="{7D44D081-71C8-47DB-B7CB-5459C466021D}" destId="{38AF1DC4-6EFB-491C-9D19-C52A95F9871B}" srcOrd="0" destOrd="0" parTransId="{BC6A1203-B882-49B7-A290-286230631E63}" sibTransId="{E9974A15-0C17-4B6D-9A6C-F1AF052ED1A4}"/>
    <dgm:cxn modelId="{3875BD3E-AE79-46F8-92D6-908669417655}" type="presOf" srcId="{38AF1DC4-6EFB-491C-9D19-C52A95F9871B}" destId="{4401321A-CFB0-4A0E-9ADF-71DAF16D1670}" srcOrd="0" destOrd="0" presId="urn:microsoft.com/office/officeart/2005/8/layout/vProcess5"/>
    <dgm:cxn modelId="{D339ED45-C1F8-45B9-9BA2-8517C496FC93}" srcId="{7D44D081-71C8-47DB-B7CB-5459C466021D}" destId="{8DD07C54-3447-4D71-8E10-1F1B9A974F53}" srcOrd="1" destOrd="0" parTransId="{381CA857-BD91-4190-B33D-42E336D3CC8E}" sibTransId="{7AFA9A05-443C-45BE-B432-7ECE4CDA57CC}"/>
    <dgm:cxn modelId="{9A13E076-66CA-4EE4-84E6-A99E8ED1BD3F}" type="presOf" srcId="{38AF1DC4-6EFB-491C-9D19-C52A95F9871B}" destId="{B4025DA5-779B-4977-A84B-7A844EF85F4E}" srcOrd="1" destOrd="0" presId="urn:microsoft.com/office/officeart/2005/8/layout/vProcess5"/>
    <dgm:cxn modelId="{0F312BA4-2EFE-48C3-88B4-C174041C3242}" type="presOf" srcId="{E9974A15-0C17-4B6D-9A6C-F1AF052ED1A4}" destId="{0B81834B-0DA8-415E-8061-CE0606AF6E18}" srcOrd="0" destOrd="0" presId="urn:microsoft.com/office/officeart/2005/8/layout/vProcess5"/>
    <dgm:cxn modelId="{B786A7A7-E6DA-493F-A614-618DD012C663}" type="presOf" srcId="{A151C32A-608D-407F-AC8D-532F0879691D}" destId="{CA34056A-9AC9-454E-8B5B-5CE5169CED8F}" srcOrd="0" destOrd="0" presId="urn:microsoft.com/office/officeart/2005/8/layout/vProcess5"/>
    <dgm:cxn modelId="{BC3777AC-89FC-4114-B409-4C488ADA0E35}" type="presOf" srcId="{A151C32A-608D-407F-AC8D-532F0879691D}" destId="{1AB70D76-CB17-47CB-B64A-81438C3BDD1D}" srcOrd="1" destOrd="0" presId="urn:microsoft.com/office/officeart/2005/8/layout/vProcess5"/>
    <dgm:cxn modelId="{A20620AE-B014-471E-8B95-447310D6C868}" type="presOf" srcId="{8DD07C54-3447-4D71-8E10-1F1B9A974F53}" destId="{FBD7B5A0-8F1C-4CBC-92AA-05A23D25CF9D}" srcOrd="1" destOrd="0" presId="urn:microsoft.com/office/officeart/2005/8/layout/vProcess5"/>
    <dgm:cxn modelId="{72C481E8-26BE-453F-A064-7F23F4048BF3}" type="presOf" srcId="{7D44D081-71C8-47DB-B7CB-5459C466021D}" destId="{09C39777-35C1-49ED-9D09-2D7D6D3E6BA1}" srcOrd="0" destOrd="0" presId="urn:microsoft.com/office/officeart/2005/8/layout/vProcess5"/>
    <dgm:cxn modelId="{0051F462-51FE-44FA-AB79-D8D3F6C0A3E6}" type="presParOf" srcId="{09C39777-35C1-49ED-9D09-2D7D6D3E6BA1}" destId="{C753C305-9847-404D-863F-81D7176A3474}" srcOrd="0" destOrd="0" presId="urn:microsoft.com/office/officeart/2005/8/layout/vProcess5"/>
    <dgm:cxn modelId="{475DA394-E71C-427B-9E44-FEDFE5C2C8F8}" type="presParOf" srcId="{09C39777-35C1-49ED-9D09-2D7D6D3E6BA1}" destId="{4401321A-CFB0-4A0E-9ADF-71DAF16D1670}" srcOrd="1" destOrd="0" presId="urn:microsoft.com/office/officeart/2005/8/layout/vProcess5"/>
    <dgm:cxn modelId="{CDD94F47-80D6-4C3C-90B3-C66E0104F49E}" type="presParOf" srcId="{09C39777-35C1-49ED-9D09-2D7D6D3E6BA1}" destId="{DF856783-2475-4577-9BA7-C52BE2C00F56}" srcOrd="2" destOrd="0" presId="urn:microsoft.com/office/officeart/2005/8/layout/vProcess5"/>
    <dgm:cxn modelId="{E76227B1-312B-4633-A0BF-76AAA0742F10}" type="presParOf" srcId="{09C39777-35C1-49ED-9D09-2D7D6D3E6BA1}" destId="{CA34056A-9AC9-454E-8B5B-5CE5169CED8F}" srcOrd="3" destOrd="0" presId="urn:microsoft.com/office/officeart/2005/8/layout/vProcess5"/>
    <dgm:cxn modelId="{8C20895E-EFD5-44B4-BFCD-A0E5ABF17C5F}" type="presParOf" srcId="{09C39777-35C1-49ED-9D09-2D7D6D3E6BA1}" destId="{0B81834B-0DA8-415E-8061-CE0606AF6E18}" srcOrd="4" destOrd="0" presId="urn:microsoft.com/office/officeart/2005/8/layout/vProcess5"/>
    <dgm:cxn modelId="{7E0B1BAB-5D5A-4540-8DB4-DF6C07D9494F}" type="presParOf" srcId="{09C39777-35C1-49ED-9D09-2D7D6D3E6BA1}" destId="{A34E08DE-0142-48D5-A28B-42584F30E483}" srcOrd="5" destOrd="0" presId="urn:microsoft.com/office/officeart/2005/8/layout/vProcess5"/>
    <dgm:cxn modelId="{92062520-F939-4D4F-A64B-36BFD27D2D60}" type="presParOf" srcId="{09C39777-35C1-49ED-9D09-2D7D6D3E6BA1}" destId="{B4025DA5-779B-4977-A84B-7A844EF85F4E}" srcOrd="6" destOrd="0" presId="urn:microsoft.com/office/officeart/2005/8/layout/vProcess5"/>
    <dgm:cxn modelId="{39FD94DB-662B-4BF1-9B70-8CB94A09ED44}" type="presParOf" srcId="{09C39777-35C1-49ED-9D09-2D7D6D3E6BA1}" destId="{FBD7B5A0-8F1C-4CBC-92AA-05A23D25CF9D}" srcOrd="7" destOrd="0" presId="urn:microsoft.com/office/officeart/2005/8/layout/vProcess5"/>
    <dgm:cxn modelId="{4E807FED-0290-449F-A553-169C7F1B4734}" type="presParOf" srcId="{09C39777-35C1-49ED-9D09-2D7D6D3E6BA1}" destId="{1AB70D76-CB17-47CB-B64A-81438C3BDD1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B379C7-6B6F-4E91-843B-0DA5536AF636}" type="doc">
      <dgm:prSet loTypeId="urn:microsoft.com/office/officeart/2005/8/layout/process1" loCatId="process" qsTypeId="urn:microsoft.com/office/officeart/2005/8/quickstyle/3d4" qsCatId="3D" csTypeId="urn:microsoft.com/office/officeart/2005/8/colors/colorful4" csCatId="colorful" phldr="1"/>
      <dgm:spPr/>
      <dgm:t>
        <a:bodyPr/>
        <a:lstStyle/>
        <a:p>
          <a:pPr rtl="1"/>
          <a:endParaRPr lang="fa-IR"/>
        </a:p>
      </dgm:t>
    </dgm:pt>
    <dgm:pt modelId="{D973FFAF-E3CC-4F15-997D-B02D7CB2CC0D}">
      <dgm:prSet phldrT="[Text]" custT="1"/>
      <dgm:spPr/>
      <dgm:t>
        <a:bodyPr/>
        <a:lstStyle/>
        <a:p>
          <a:pPr algn="ctr" rtl="1"/>
          <a:r>
            <a:rPr lang="fa-IR" sz="2000" b="1" dirty="0">
              <a:cs typeface="B Zar" panose="00000400000000000000" pitchFamily="2" charset="-78"/>
            </a:rPr>
            <a:t>برای تمام یا بخشی از صاحبان مشاغل موضوع بند (ب) این دستورالعمل که میزان فروش و درآمد خالص آنها حسب اطلاعات مندرج در پایگاه اطلاعاتی سازمان و یا فروش و درآمد خالص ابرازی بیش از نصاب مقرر در جزءهای (۱-۱) و (۱-۲) بند (۱) این دستورالعمل میباشد سازمان امور مالیاتی اقدام به تهیه اظهارنامه مالیاتی پیش فرض براساس اطلاعات فوق و بارگذاری آن تا تاریخ ۱۴۰۳/۳/۲۵ در درگاه خدمات الکترونیکی سازمان به نشانی</a:t>
          </a:r>
          <a:r>
            <a:rPr lang="en-US" sz="2000" b="1" dirty="0">
              <a:cs typeface="B Zar" panose="00000400000000000000" pitchFamily="2" charset="-78"/>
            </a:rPr>
            <a:t> </a:t>
          </a:r>
          <a:r>
            <a:rPr lang="en-US" sz="2000" b="1" dirty="0">
              <a:solidFill>
                <a:srgbClr val="002060"/>
              </a:solidFill>
              <a:cs typeface="B Zar" panose="00000400000000000000" pitchFamily="2" charset="-78"/>
            </a:rPr>
            <a:t>https://my.tax.gov.ir </a:t>
          </a:r>
          <a:r>
            <a:rPr lang="fa-IR" sz="2000" b="1" dirty="0">
              <a:solidFill>
                <a:srgbClr val="002060"/>
              </a:solidFill>
              <a:cs typeface="B Zar" panose="00000400000000000000" pitchFamily="2" charset="-78"/>
            </a:rPr>
            <a:t> </a:t>
          </a:r>
          <a:r>
            <a:rPr lang="fa-IR" sz="2000" b="1" dirty="0">
              <a:cs typeface="B Zar" panose="00000400000000000000" pitchFamily="2" charset="-78"/>
            </a:rPr>
            <a:t>مینماید</a:t>
          </a:r>
          <a:r>
            <a:rPr lang="fa-IR" sz="1800" b="1" dirty="0">
              <a:cs typeface="B Zar" panose="00000400000000000000" pitchFamily="2" charset="-78"/>
            </a:rPr>
            <a:t>.</a:t>
          </a:r>
        </a:p>
      </dgm:t>
    </dgm:pt>
    <dgm:pt modelId="{694FDFD6-F72F-4E02-95D9-C63E903B022F}" type="parTrans" cxnId="{44A4D091-6B77-48D3-883D-F93A65552A50}">
      <dgm:prSet/>
      <dgm:spPr/>
      <dgm:t>
        <a:bodyPr/>
        <a:lstStyle/>
        <a:p>
          <a:pPr rtl="1"/>
          <a:endParaRPr lang="fa-IR"/>
        </a:p>
      </dgm:t>
    </dgm:pt>
    <dgm:pt modelId="{38D4C968-0434-4C99-9815-903C3FE1073E}" type="sibTrans" cxnId="{44A4D091-6B77-48D3-883D-F93A65552A50}">
      <dgm:prSet/>
      <dgm:spPr/>
      <dgm:t>
        <a:bodyPr/>
        <a:lstStyle/>
        <a:p>
          <a:pPr rtl="1"/>
          <a:endParaRPr lang="fa-IR"/>
        </a:p>
      </dgm:t>
    </dgm:pt>
    <dgm:pt modelId="{8FE62607-27E8-43D3-A5BC-52C35F7D3F03}">
      <dgm:prSet phldrT="[Text]" custT="1"/>
      <dgm:spPr/>
      <dgm:t>
        <a:bodyPr/>
        <a:lstStyle/>
        <a:p>
          <a:pPr rtl="1"/>
          <a:r>
            <a:rPr lang="fa-IR" sz="2000" b="1" dirty="0">
              <a:cs typeface="B Zar" panose="00000400000000000000" pitchFamily="2" charset="-78"/>
            </a:rPr>
            <a:t>چنانچه مؤدیان مذکور نسبت به تأیید و یا تکمیل و تسلیم آن با حداقل مالیات مشخصه شده در اظهارنامه پیش فرض اقدام نمایند،</a:t>
          </a:r>
        </a:p>
      </dgm:t>
    </dgm:pt>
    <dgm:pt modelId="{F6B1B196-4F0A-436B-968F-2B2BE74C9780}" type="parTrans" cxnId="{73A28958-89BD-426A-91FF-C67F4AFB521D}">
      <dgm:prSet/>
      <dgm:spPr/>
      <dgm:t>
        <a:bodyPr/>
        <a:lstStyle/>
        <a:p>
          <a:pPr rtl="1"/>
          <a:endParaRPr lang="fa-IR"/>
        </a:p>
      </dgm:t>
    </dgm:pt>
    <dgm:pt modelId="{5D1A4D15-561E-4548-A3CE-EBFC15329C91}" type="sibTrans" cxnId="{73A28958-89BD-426A-91FF-C67F4AFB521D}">
      <dgm:prSet/>
      <dgm:spPr/>
      <dgm:t>
        <a:bodyPr/>
        <a:lstStyle/>
        <a:p>
          <a:pPr rtl="1"/>
          <a:endParaRPr lang="fa-IR"/>
        </a:p>
      </dgm:t>
    </dgm:pt>
    <dgm:pt modelId="{65C22BB2-15C5-495D-9878-0FB7EB00F9E7}">
      <dgm:prSet phldrT="[Text]" custT="1"/>
      <dgm:spPr/>
      <dgm:t>
        <a:bodyPr/>
        <a:lstStyle/>
        <a:p>
          <a:pPr rtl="1"/>
          <a:r>
            <a:rPr lang="fa-IR" sz="2000" b="1" dirty="0">
              <a:cs typeface="B Zar" panose="00000400000000000000" pitchFamily="2" charset="-78"/>
            </a:rPr>
            <a:t>اظهارنامه مالیاتی آنها در اجرای ماده (۹۷) قانون مالیاتهای مستقیم به عنوان اظهارنامه مالیاتی کم ریسک تلقی شده و بدون رسیدگی مورد پذیرش قرار گرفته و</a:t>
          </a:r>
        </a:p>
      </dgm:t>
    </dgm:pt>
    <dgm:pt modelId="{A655F190-98DA-4DC5-B008-83A27B83F665}" type="parTrans" cxnId="{0BB54C33-4ED2-435D-8A9F-FCA679EE352C}">
      <dgm:prSet/>
      <dgm:spPr/>
      <dgm:t>
        <a:bodyPr/>
        <a:lstStyle/>
        <a:p>
          <a:pPr rtl="1"/>
          <a:endParaRPr lang="fa-IR"/>
        </a:p>
      </dgm:t>
    </dgm:pt>
    <dgm:pt modelId="{9E4A984E-E377-4F20-9125-7C4F41FDC2FC}" type="sibTrans" cxnId="{0BB54C33-4ED2-435D-8A9F-FCA679EE352C}">
      <dgm:prSet/>
      <dgm:spPr/>
      <dgm:t>
        <a:bodyPr/>
        <a:lstStyle/>
        <a:p>
          <a:pPr rtl="1"/>
          <a:endParaRPr lang="fa-IR"/>
        </a:p>
      </dgm:t>
    </dgm:pt>
    <dgm:pt modelId="{CEFE58B9-1118-4D8F-9A98-D9DC78DC76AF}">
      <dgm:prSet custT="1"/>
      <dgm:spPr/>
      <dgm:t>
        <a:bodyPr/>
        <a:lstStyle/>
        <a:p>
          <a:pPr rtl="1"/>
          <a:r>
            <a:rPr lang="fa-IR" sz="2000" b="1" dirty="0">
              <a:cs typeface="B Zar" panose="00000400000000000000" pitchFamily="2" charset="-78"/>
            </a:rPr>
            <a:t> برگ قطعی بر مبنای آن صادر و ابلاغ خواهد شد.</a:t>
          </a:r>
        </a:p>
      </dgm:t>
    </dgm:pt>
    <dgm:pt modelId="{11E2D084-D89F-4C36-9BC3-38EAB8664A14}" type="parTrans" cxnId="{3BF53AB6-2C0E-463B-87D9-42E615B2A790}">
      <dgm:prSet/>
      <dgm:spPr/>
      <dgm:t>
        <a:bodyPr/>
        <a:lstStyle/>
        <a:p>
          <a:pPr rtl="1"/>
          <a:endParaRPr lang="fa-IR"/>
        </a:p>
      </dgm:t>
    </dgm:pt>
    <dgm:pt modelId="{2EDD0228-B9D6-4723-A15F-402C34943DA7}" type="sibTrans" cxnId="{3BF53AB6-2C0E-463B-87D9-42E615B2A790}">
      <dgm:prSet/>
      <dgm:spPr/>
      <dgm:t>
        <a:bodyPr/>
        <a:lstStyle/>
        <a:p>
          <a:pPr rtl="1"/>
          <a:endParaRPr lang="fa-IR"/>
        </a:p>
      </dgm:t>
    </dgm:pt>
    <dgm:pt modelId="{DCA462A1-4299-4D2C-B940-74E0790BFD4E}" type="pres">
      <dgm:prSet presAssocID="{82B379C7-6B6F-4E91-843B-0DA5536AF636}" presName="Name0" presStyleCnt="0">
        <dgm:presLayoutVars>
          <dgm:dir val="rev"/>
          <dgm:resizeHandles val="exact"/>
        </dgm:presLayoutVars>
      </dgm:prSet>
      <dgm:spPr/>
    </dgm:pt>
    <dgm:pt modelId="{6B0B2D3C-3D75-47EF-99BE-A6E1430852AF}" type="pres">
      <dgm:prSet presAssocID="{D973FFAF-E3CC-4F15-997D-B02D7CB2CC0D}" presName="node" presStyleLbl="node1" presStyleIdx="0" presStyleCnt="4" custScaleX="364386" custScaleY="110864">
        <dgm:presLayoutVars>
          <dgm:bulletEnabled val="1"/>
        </dgm:presLayoutVars>
      </dgm:prSet>
      <dgm:spPr/>
    </dgm:pt>
    <dgm:pt modelId="{A57DD1F7-66D6-4F83-896E-5E69B0CCC530}" type="pres">
      <dgm:prSet presAssocID="{38D4C968-0434-4C99-9815-903C3FE1073E}" presName="sibTrans" presStyleLbl="sibTrans2D1" presStyleIdx="0" presStyleCnt="3" custScaleX="199301" custScaleY="256024" custLinFactNeighborX="43911" custLinFactNeighborY="-5282"/>
      <dgm:spPr/>
    </dgm:pt>
    <dgm:pt modelId="{9142FF41-D12C-4212-98B1-AC097F1F01E8}" type="pres">
      <dgm:prSet presAssocID="{38D4C968-0434-4C99-9815-903C3FE1073E}" presName="connectorText" presStyleLbl="sibTrans2D1" presStyleIdx="0" presStyleCnt="3"/>
      <dgm:spPr/>
    </dgm:pt>
    <dgm:pt modelId="{EC9266BD-64F3-4B58-A5DF-D68D562412AD}" type="pres">
      <dgm:prSet presAssocID="{8FE62607-27E8-43D3-A5BC-52C35F7D3F03}" presName="node" presStyleLbl="node1" presStyleIdx="1" presStyleCnt="4" custScaleX="166029" custLinFactNeighborX="20910" custLinFactNeighborY="1084">
        <dgm:presLayoutVars>
          <dgm:bulletEnabled val="1"/>
        </dgm:presLayoutVars>
      </dgm:prSet>
      <dgm:spPr/>
    </dgm:pt>
    <dgm:pt modelId="{A8F46691-25BD-47F3-8D3B-0C859A6A36E3}" type="pres">
      <dgm:prSet presAssocID="{5D1A4D15-561E-4548-A3CE-EBFC15329C91}" presName="sibTrans" presStyleLbl="sibTrans2D1" presStyleIdx="1" presStyleCnt="3" custScaleX="185250" custScaleY="238791" custLinFactNeighborX="38419" custLinFactNeighborY="-2835"/>
      <dgm:spPr/>
    </dgm:pt>
    <dgm:pt modelId="{8F36514D-B775-4C89-9C2D-33F30B99793E}" type="pres">
      <dgm:prSet presAssocID="{5D1A4D15-561E-4548-A3CE-EBFC15329C91}" presName="connectorText" presStyleLbl="sibTrans2D1" presStyleIdx="1" presStyleCnt="3"/>
      <dgm:spPr/>
    </dgm:pt>
    <dgm:pt modelId="{3EE0DA95-2AA1-4B83-8E2F-39DED8378D48}" type="pres">
      <dgm:prSet presAssocID="{65C22BB2-15C5-495D-9878-0FB7EB00F9E7}" presName="node" presStyleLbl="node1" presStyleIdx="2" presStyleCnt="4" custScaleX="195180" custLinFactNeighborX="-6156" custLinFactNeighborY="966">
        <dgm:presLayoutVars>
          <dgm:bulletEnabled val="1"/>
        </dgm:presLayoutVars>
      </dgm:prSet>
      <dgm:spPr/>
    </dgm:pt>
    <dgm:pt modelId="{694DDBAA-E457-4BBF-BF81-D0B30775E5AA}" type="pres">
      <dgm:prSet presAssocID="{9E4A984E-E377-4F20-9125-7C4F41FDC2FC}" presName="sibTrans" presStyleLbl="sibTrans2D1" presStyleIdx="2" presStyleCnt="3" custScaleX="189047" custScaleY="240409" custLinFactNeighborX="40935" custLinFactNeighborY="2133"/>
      <dgm:spPr/>
    </dgm:pt>
    <dgm:pt modelId="{73D97EB5-6CBA-4058-975C-9A976BD002BB}" type="pres">
      <dgm:prSet presAssocID="{9E4A984E-E377-4F20-9125-7C4F41FDC2FC}" presName="connectorText" presStyleLbl="sibTrans2D1" presStyleIdx="2" presStyleCnt="3"/>
      <dgm:spPr/>
    </dgm:pt>
    <dgm:pt modelId="{D7C1EE4D-8F36-45F2-ACAA-1AE20B42E598}" type="pres">
      <dgm:prSet presAssocID="{CEFE58B9-1118-4D8F-9A98-D9DC78DC76AF}" presName="node" presStyleLbl="node1" presStyleIdx="3" presStyleCnt="4" custScaleX="148402" custLinFactNeighborX="-2045" custLinFactNeighborY="966">
        <dgm:presLayoutVars>
          <dgm:bulletEnabled val="1"/>
        </dgm:presLayoutVars>
      </dgm:prSet>
      <dgm:spPr/>
    </dgm:pt>
  </dgm:ptLst>
  <dgm:cxnLst>
    <dgm:cxn modelId="{78CE0303-430E-469F-B7D6-2BBD7BC35113}" type="presOf" srcId="{38D4C968-0434-4C99-9815-903C3FE1073E}" destId="{A57DD1F7-66D6-4F83-896E-5E69B0CCC530}" srcOrd="0" destOrd="0" presId="urn:microsoft.com/office/officeart/2005/8/layout/process1"/>
    <dgm:cxn modelId="{D2B35A15-4288-4D65-A062-6F8FFA5964F4}" type="presOf" srcId="{5D1A4D15-561E-4548-A3CE-EBFC15329C91}" destId="{8F36514D-B775-4C89-9C2D-33F30B99793E}" srcOrd="1" destOrd="0" presId="urn:microsoft.com/office/officeart/2005/8/layout/process1"/>
    <dgm:cxn modelId="{8F2C6516-472D-4417-A6F6-4D15C6D946C5}" type="presOf" srcId="{65C22BB2-15C5-495D-9878-0FB7EB00F9E7}" destId="{3EE0DA95-2AA1-4B83-8E2F-39DED8378D48}" srcOrd="0" destOrd="0" presId="urn:microsoft.com/office/officeart/2005/8/layout/process1"/>
    <dgm:cxn modelId="{31790031-A85E-4FB5-9CE3-E3303CD6064B}" type="presOf" srcId="{CEFE58B9-1118-4D8F-9A98-D9DC78DC76AF}" destId="{D7C1EE4D-8F36-45F2-ACAA-1AE20B42E598}" srcOrd="0" destOrd="0" presId="urn:microsoft.com/office/officeart/2005/8/layout/process1"/>
    <dgm:cxn modelId="{0BB54C33-4ED2-435D-8A9F-FCA679EE352C}" srcId="{82B379C7-6B6F-4E91-843B-0DA5536AF636}" destId="{65C22BB2-15C5-495D-9878-0FB7EB00F9E7}" srcOrd="2" destOrd="0" parTransId="{A655F190-98DA-4DC5-B008-83A27B83F665}" sibTransId="{9E4A984E-E377-4F20-9125-7C4F41FDC2FC}"/>
    <dgm:cxn modelId="{00018A44-9B2D-4A57-B9F8-BDCC389A3A7B}" type="presOf" srcId="{D973FFAF-E3CC-4F15-997D-B02D7CB2CC0D}" destId="{6B0B2D3C-3D75-47EF-99BE-A6E1430852AF}" srcOrd="0" destOrd="0" presId="urn:microsoft.com/office/officeart/2005/8/layout/process1"/>
    <dgm:cxn modelId="{86F1274D-4C33-4708-9108-088D2ABC6B33}" type="presOf" srcId="{8FE62607-27E8-43D3-A5BC-52C35F7D3F03}" destId="{EC9266BD-64F3-4B58-A5DF-D68D562412AD}" srcOrd="0" destOrd="0" presId="urn:microsoft.com/office/officeart/2005/8/layout/process1"/>
    <dgm:cxn modelId="{73A28958-89BD-426A-91FF-C67F4AFB521D}" srcId="{82B379C7-6B6F-4E91-843B-0DA5536AF636}" destId="{8FE62607-27E8-43D3-A5BC-52C35F7D3F03}" srcOrd="1" destOrd="0" parTransId="{F6B1B196-4F0A-436B-968F-2B2BE74C9780}" sibTransId="{5D1A4D15-561E-4548-A3CE-EBFC15329C91}"/>
    <dgm:cxn modelId="{5F2BC67D-EF94-4661-AA8F-52356D0A4B7F}" type="presOf" srcId="{82B379C7-6B6F-4E91-843B-0DA5536AF636}" destId="{DCA462A1-4299-4D2C-B940-74E0790BFD4E}" srcOrd="0" destOrd="0" presId="urn:microsoft.com/office/officeart/2005/8/layout/process1"/>
    <dgm:cxn modelId="{D33D838D-21A7-429F-BAE1-6198A2AEF17C}" type="presOf" srcId="{9E4A984E-E377-4F20-9125-7C4F41FDC2FC}" destId="{73D97EB5-6CBA-4058-975C-9A976BD002BB}" srcOrd="1" destOrd="0" presId="urn:microsoft.com/office/officeart/2005/8/layout/process1"/>
    <dgm:cxn modelId="{44A4D091-6B77-48D3-883D-F93A65552A50}" srcId="{82B379C7-6B6F-4E91-843B-0DA5536AF636}" destId="{D973FFAF-E3CC-4F15-997D-B02D7CB2CC0D}" srcOrd="0" destOrd="0" parTransId="{694FDFD6-F72F-4E02-95D9-C63E903B022F}" sibTransId="{38D4C968-0434-4C99-9815-903C3FE1073E}"/>
    <dgm:cxn modelId="{02741FA1-879C-4ED3-A745-7CB1F36B0650}" type="presOf" srcId="{9E4A984E-E377-4F20-9125-7C4F41FDC2FC}" destId="{694DDBAA-E457-4BBF-BF81-D0B30775E5AA}" srcOrd="0" destOrd="0" presId="urn:microsoft.com/office/officeart/2005/8/layout/process1"/>
    <dgm:cxn modelId="{3BF53AB6-2C0E-463B-87D9-42E615B2A790}" srcId="{82B379C7-6B6F-4E91-843B-0DA5536AF636}" destId="{CEFE58B9-1118-4D8F-9A98-D9DC78DC76AF}" srcOrd="3" destOrd="0" parTransId="{11E2D084-D89F-4C36-9BC3-38EAB8664A14}" sibTransId="{2EDD0228-B9D6-4723-A15F-402C34943DA7}"/>
    <dgm:cxn modelId="{B35F1CBE-05D8-42AC-9B93-B67A5EDA337B}" type="presOf" srcId="{38D4C968-0434-4C99-9815-903C3FE1073E}" destId="{9142FF41-D12C-4212-98B1-AC097F1F01E8}" srcOrd="1" destOrd="0" presId="urn:microsoft.com/office/officeart/2005/8/layout/process1"/>
    <dgm:cxn modelId="{B236D8F1-B73A-4902-9EBC-86D42FC63C86}" type="presOf" srcId="{5D1A4D15-561E-4548-A3CE-EBFC15329C91}" destId="{A8F46691-25BD-47F3-8D3B-0C859A6A36E3}" srcOrd="0" destOrd="0" presId="urn:microsoft.com/office/officeart/2005/8/layout/process1"/>
    <dgm:cxn modelId="{50597AD4-0CC3-4E8F-A841-CF88D886852E}" type="presParOf" srcId="{DCA462A1-4299-4D2C-B940-74E0790BFD4E}" destId="{6B0B2D3C-3D75-47EF-99BE-A6E1430852AF}" srcOrd="0" destOrd="0" presId="urn:microsoft.com/office/officeart/2005/8/layout/process1"/>
    <dgm:cxn modelId="{1DD4BCA3-2B43-4BE8-A217-D363CA7C8E0A}" type="presParOf" srcId="{DCA462A1-4299-4D2C-B940-74E0790BFD4E}" destId="{A57DD1F7-66D6-4F83-896E-5E69B0CCC530}" srcOrd="1" destOrd="0" presId="urn:microsoft.com/office/officeart/2005/8/layout/process1"/>
    <dgm:cxn modelId="{CE242A57-95F1-495F-A347-3348FC3C10FB}" type="presParOf" srcId="{A57DD1F7-66D6-4F83-896E-5E69B0CCC530}" destId="{9142FF41-D12C-4212-98B1-AC097F1F01E8}" srcOrd="0" destOrd="0" presId="urn:microsoft.com/office/officeart/2005/8/layout/process1"/>
    <dgm:cxn modelId="{41280D9C-C519-492E-A325-A60553F901A3}" type="presParOf" srcId="{DCA462A1-4299-4D2C-B940-74E0790BFD4E}" destId="{EC9266BD-64F3-4B58-A5DF-D68D562412AD}" srcOrd="2" destOrd="0" presId="urn:microsoft.com/office/officeart/2005/8/layout/process1"/>
    <dgm:cxn modelId="{2DE19AB5-30F6-43FD-9040-5C05CF2F4EC7}" type="presParOf" srcId="{DCA462A1-4299-4D2C-B940-74E0790BFD4E}" destId="{A8F46691-25BD-47F3-8D3B-0C859A6A36E3}" srcOrd="3" destOrd="0" presId="urn:microsoft.com/office/officeart/2005/8/layout/process1"/>
    <dgm:cxn modelId="{E5A9B4DB-D49E-4F6C-9A1C-E4A51E2E8B78}" type="presParOf" srcId="{A8F46691-25BD-47F3-8D3B-0C859A6A36E3}" destId="{8F36514D-B775-4C89-9C2D-33F30B99793E}" srcOrd="0" destOrd="0" presId="urn:microsoft.com/office/officeart/2005/8/layout/process1"/>
    <dgm:cxn modelId="{A766F83F-122D-45F8-9C5C-873E9F15C8EF}" type="presParOf" srcId="{DCA462A1-4299-4D2C-B940-74E0790BFD4E}" destId="{3EE0DA95-2AA1-4B83-8E2F-39DED8378D48}" srcOrd="4" destOrd="0" presId="urn:microsoft.com/office/officeart/2005/8/layout/process1"/>
    <dgm:cxn modelId="{A7ED8452-32FD-4A1F-AF9A-C7E16BDC06EB}" type="presParOf" srcId="{DCA462A1-4299-4D2C-B940-74E0790BFD4E}" destId="{694DDBAA-E457-4BBF-BF81-D0B30775E5AA}" srcOrd="5" destOrd="0" presId="urn:microsoft.com/office/officeart/2005/8/layout/process1"/>
    <dgm:cxn modelId="{7502A043-0FC4-49DB-9B54-561E7AD818EE}" type="presParOf" srcId="{694DDBAA-E457-4BBF-BF81-D0B30775E5AA}" destId="{73D97EB5-6CBA-4058-975C-9A976BD002BB}" srcOrd="0" destOrd="0" presId="urn:microsoft.com/office/officeart/2005/8/layout/process1"/>
    <dgm:cxn modelId="{1AF810C8-9239-43D9-A504-A1D117D35C5F}" type="presParOf" srcId="{DCA462A1-4299-4D2C-B940-74E0790BFD4E}" destId="{D7C1EE4D-8F36-45F2-ACAA-1AE20B42E59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5FA6AD-DBA6-4F5F-BAA3-C3EE3AB67FEE}" type="doc">
      <dgm:prSet loTypeId="urn:microsoft.com/office/officeart/2005/8/layout/StepDownProcess" loCatId="process" qsTypeId="urn:microsoft.com/office/officeart/2005/8/quickstyle/3d2" qsCatId="3D" csTypeId="urn:microsoft.com/office/officeart/2005/8/colors/accent1_3" csCatId="accent1" phldr="1"/>
      <dgm:spPr/>
      <dgm:t>
        <a:bodyPr/>
        <a:lstStyle/>
        <a:p>
          <a:pPr rtl="1"/>
          <a:endParaRPr lang="fa-IR"/>
        </a:p>
      </dgm:t>
    </dgm:pt>
    <dgm:pt modelId="{AB4A7B64-1D39-49F2-802F-ADFDC3F20D97}">
      <dgm:prSet phldrT="[Text]" custT="1"/>
      <dgm:spPr/>
      <dgm:t>
        <a:bodyPr/>
        <a:lstStyle/>
        <a:p>
          <a:pPr rtl="1"/>
          <a:r>
            <a:rPr lang="fa-IR" sz="2800" b="1" i="0" kern="1200" cap="none" spc="0" dirty="0">
              <a:ln w="6600">
                <a:prstDash val="solid"/>
              </a:ln>
              <a:effectLst>
                <a:outerShdw blurRad="50800" dist="38100" dir="2700000" algn="tl" rotWithShape="0">
                  <a:prstClr val="black">
                    <a:alpha val="40000"/>
                  </a:prstClr>
                </a:outerShdw>
              </a:effectLst>
              <a:latin typeface="+mj-lt"/>
              <a:ea typeface="+mj-ea"/>
              <a:cs typeface="B Titr" panose="00000700000000000000" pitchFamily="2" charset="-78"/>
            </a:rPr>
            <a:t>مهلت پرداخت مالیات تعیین شده در اجرای بندهای (الف) و (ب) این دستورالعمل تا تاریخ ۱۴۰۳/۰۳/۳۱ میباشد.</a:t>
          </a:r>
        </a:p>
      </dgm:t>
    </dgm:pt>
    <dgm:pt modelId="{F9D995F7-DA70-4539-8233-DF38E79AF2C2}" type="parTrans" cxnId="{B4501660-852C-458B-A90C-1A904521DE6E}">
      <dgm:prSet/>
      <dgm:spPr/>
      <dgm:t>
        <a:bodyPr/>
        <a:lstStyle/>
        <a:p>
          <a:pPr rtl="1"/>
          <a:endParaRPr lang="fa-IR"/>
        </a:p>
      </dgm:t>
    </dgm:pt>
    <dgm:pt modelId="{0F8E1052-A9AA-4389-BFDF-422E47A3C9CE}" type="sibTrans" cxnId="{B4501660-852C-458B-A90C-1A904521DE6E}">
      <dgm:prSet/>
      <dgm:spPr/>
      <dgm:t>
        <a:bodyPr/>
        <a:lstStyle/>
        <a:p>
          <a:pPr rtl="1"/>
          <a:endParaRPr lang="fa-IR"/>
        </a:p>
      </dgm:t>
    </dgm:pt>
    <dgm:pt modelId="{4D7416DC-68E5-479B-9D93-877F317C662C}">
      <dgm:prSet phldrT="[Text]" custT="1"/>
      <dgm:spPr>
        <a:gradFill rotWithShape="0">
          <a:gsLst>
            <a:gs pos="0">
              <a:schemeClr val="accent1">
                <a:shade val="80000"/>
                <a:hueOff val="-35594"/>
                <a:satOff val="-46990"/>
                <a:lumOff val="35043"/>
                <a:alphaOff val="0"/>
                <a:tint val="98000"/>
                <a:lumMod val="114000"/>
              </a:schemeClr>
            </a:gs>
            <a:gs pos="36000">
              <a:schemeClr val="accent1">
                <a:shade val="80000"/>
                <a:hueOff val="-35594"/>
                <a:satOff val="-46990"/>
                <a:lumOff val="35043"/>
                <a:alphaOff val="0"/>
                <a:shade val="90000"/>
                <a:lumMod val="84000"/>
              </a:schemeClr>
            </a:gs>
          </a:gsLst>
        </a:gradFill>
      </dgm:spPr>
      <dgm:t>
        <a:bodyPr/>
        <a:lstStyle/>
        <a:p>
          <a:pPr algn="just" rtl="1"/>
          <a:r>
            <a:rPr lang="fa-IR" sz="2800" b="1" dirty="0">
              <a:cs typeface="B Zar" panose="00000400000000000000" pitchFamily="2" charset="-78"/>
            </a:rPr>
            <a:t>صاحبان مشاغلی که امکان پرداخت مالیات مقطوع در اجرای بند (۲) این دستورالعمل و یا مالیات ابرازی در اجرای بند (۹) این دستورالعمل را به صورت یک جا تا تاریخ مذکور نداشته باشند؛ به شرح آمده می توانند نسبت به تقسیط و پرداخت مالیات مربوطه اقدام نمایند</a:t>
          </a:r>
          <a:r>
            <a:rPr lang="en-US" sz="2800" b="1" dirty="0">
              <a:cs typeface="B Zar" panose="00000400000000000000" pitchFamily="2" charset="-78"/>
            </a:rPr>
            <a:t>.</a:t>
          </a:r>
          <a:endParaRPr lang="fa-IR" sz="2800" b="1" dirty="0">
            <a:cs typeface="B Zar" panose="00000400000000000000" pitchFamily="2" charset="-78"/>
          </a:endParaRPr>
        </a:p>
      </dgm:t>
    </dgm:pt>
    <dgm:pt modelId="{34444EA0-21BB-4A82-BC46-032E509E4DBB}" type="parTrans" cxnId="{BDF97C65-9D9C-43AC-929D-CAD61F827DE8}">
      <dgm:prSet/>
      <dgm:spPr/>
      <dgm:t>
        <a:bodyPr/>
        <a:lstStyle/>
        <a:p>
          <a:pPr rtl="1"/>
          <a:endParaRPr lang="fa-IR"/>
        </a:p>
      </dgm:t>
    </dgm:pt>
    <dgm:pt modelId="{1E71EBCD-DA44-4288-831A-AD894E9A185C}" type="sibTrans" cxnId="{BDF97C65-9D9C-43AC-929D-CAD61F827DE8}">
      <dgm:prSet/>
      <dgm:spPr/>
      <dgm:t>
        <a:bodyPr/>
        <a:lstStyle/>
        <a:p>
          <a:pPr rtl="1"/>
          <a:endParaRPr lang="fa-IR"/>
        </a:p>
      </dgm:t>
    </dgm:pt>
    <dgm:pt modelId="{766E4BDE-A9F4-4C95-8DBD-E873BFD517A9}" type="pres">
      <dgm:prSet presAssocID="{295FA6AD-DBA6-4F5F-BAA3-C3EE3AB67FEE}" presName="rootnode" presStyleCnt="0">
        <dgm:presLayoutVars>
          <dgm:chMax/>
          <dgm:chPref/>
          <dgm:dir val="rev"/>
          <dgm:animLvl val="lvl"/>
        </dgm:presLayoutVars>
      </dgm:prSet>
      <dgm:spPr/>
    </dgm:pt>
    <dgm:pt modelId="{B69C3646-49BE-4126-9883-E41BB3C81109}" type="pres">
      <dgm:prSet presAssocID="{AB4A7B64-1D39-49F2-802F-ADFDC3F20D97}" presName="composite" presStyleCnt="0"/>
      <dgm:spPr/>
    </dgm:pt>
    <dgm:pt modelId="{97456CFB-70F9-449E-B8B9-F9D8551C70BC}" type="pres">
      <dgm:prSet presAssocID="{AB4A7B64-1D39-49F2-802F-ADFDC3F20D97}" presName="bentUpArrow1" presStyleLbl="alignImgPlace1" presStyleIdx="0" presStyleCnt="1" custLinFactNeighborX="55854" custLinFactNeighborY="-5886"/>
      <dgm:spPr/>
    </dgm:pt>
    <dgm:pt modelId="{F1D09857-5FE4-428A-8157-D5006825ECF9}" type="pres">
      <dgm:prSet presAssocID="{AB4A7B64-1D39-49F2-802F-ADFDC3F20D97}" presName="ParentText" presStyleLbl="node1" presStyleIdx="0" presStyleCnt="2" custScaleX="222796" custScaleY="90155" custLinFactNeighborX="-4775" custLinFactNeighborY="-16282">
        <dgm:presLayoutVars>
          <dgm:chMax val="1"/>
          <dgm:chPref val="1"/>
          <dgm:bulletEnabled val="1"/>
        </dgm:presLayoutVars>
      </dgm:prSet>
      <dgm:spPr/>
    </dgm:pt>
    <dgm:pt modelId="{B3B66B17-2928-4062-899D-2931A4DA79F8}" type="pres">
      <dgm:prSet presAssocID="{AB4A7B64-1D39-49F2-802F-ADFDC3F20D97}" presName="ChildText" presStyleLbl="revTx" presStyleIdx="0" presStyleCnt="1">
        <dgm:presLayoutVars>
          <dgm:chMax val="0"/>
          <dgm:chPref val="0"/>
          <dgm:bulletEnabled val="1"/>
        </dgm:presLayoutVars>
      </dgm:prSet>
      <dgm:spPr/>
    </dgm:pt>
    <dgm:pt modelId="{6E4DD446-E881-4EB8-9307-0AE4E4E0EB52}" type="pres">
      <dgm:prSet presAssocID="{0F8E1052-A9AA-4389-BFDF-422E47A3C9CE}" presName="sibTrans" presStyleCnt="0"/>
      <dgm:spPr/>
    </dgm:pt>
    <dgm:pt modelId="{07C44AA5-BA36-4297-8EE7-09517750E9B0}" type="pres">
      <dgm:prSet presAssocID="{4D7416DC-68E5-479B-9D93-877F317C662C}" presName="composite" presStyleCnt="0"/>
      <dgm:spPr/>
    </dgm:pt>
    <dgm:pt modelId="{55FA55C4-5E32-4043-903A-B0B9FA3FC3FE}" type="pres">
      <dgm:prSet presAssocID="{4D7416DC-68E5-479B-9D93-877F317C662C}" presName="ParentText" presStyleLbl="node1" presStyleIdx="1" presStyleCnt="2" custScaleX="221237" custScaleY="140192" custLinFactNeighborX="9642" custLinFactNeighborY="3360">
        <dgm:presLayoutVars>
          <dgm:chMax val="1"/>
          <dgm:chPref val="1"/>
          <dgm:bulletEnabled val="1"/>
        </dgm:presLayoutVars>
      </dgm:prSet>
      <dgm:spPr/>
    </dgm:pt>
  </dgm:ptLst>
  <dgm:cxnLst>
    <dgm:cxn modelId="{B4501660-852C-458B-A90C-1A904521DE6E}" srcId="{295FA6AD-DBA6-4F5F-BAA3-C3EE3AB67FEE}" destId="{AB4A7B64-1D39-49F2-802F-ADFDC3F20D97}" srcOrd="0" destOrd="0" parTransId="{F9D995F7-DA70-4539-8233-DF38E79AF2C2}" sibTransId="{0F8E1052-A9AA-4389-BFDF-422E47A3C9CE}"/>
    <dgm:cxn modelId="{71E4BA62-A256-49CA-8E28-FFD84766FB92}" type="presOf" srcId="{295FA6AD-DBA6-4F5F-BAA3-C3EE3AB67FEE}" destId="{766E4BDE-A9F4-4C95-8DBD-E873BFD517A9}" srcOrd="0" destOrd="0" presId="urn:microsoft.com/office/officeart/2005/8/layout/StepDownProcess"/>
    <dgm:cxn modelId="{BDF97C65-9D9C-43AC-929D-CAD61F827DE8}" srcId="{295FA6AD-DBA6-4F5F-BAA3-C3EE3AB67FEE}" destId="{4D7416DC-68E5-479B-9D93-877F317C662C}" srcOrd="1" destOrd="0" parTransId="{34444EA0-21BB-4A82-BC46-032E509E4DBB}" sibTransId="{1E71EBCD-DA44-4288-831A-AD894E9A185C}"/>
    <dgm:cxn modelId="{938056DE-334D-452A-9979-A6F53EFBDAA0}" type="presOf" srcId="{4D7416DC-68E5-479B-9D93-877F317C662C}" destId="{55FA55C4-5E32-4043-903A-B0B9FA3FC3FE}" srcOrd="0" destOrd="0" presId="urn:microsoft.com/office/officeart/2005/8/layout/StepDownProcess"/>
    <dgm:cxn modelId="{D85D5FED-D1E1-46A7-B913-CD4E9706D995}" type="presOf" srcId="{AB4A7B64-1D39-49F2-802F-ADFDC3F20D97}" destId="{F1D09857-5FE4-428A-8157-D5006825ECF9}" srcOrd="0" destOrd="0" presId="urn:microsoft.com/office/officeart/2005/8/layout/StepDownProcess"/>
    <dgm:cxn modelId="{F0A72F2A-119F-4752-9D88-28B4548696CC}" type="presParOf" srcId="{766E4BDE-A9F4-4C95-8DBD-E873BFD517A9}" destId="{B69C3646-49BE-4126-9883-E41BB3C81109}" srcOrd="0" destOrd="0" presId="urn:microsoft.com/office/officeart/2005/8/layout/StepDownProcess"/>
    <dgm:cxn modelId="{E7F425B2-9424-49CA-A747-C04A44E50073}" type="presParOf" srcId="{B69C3646-49BE-4126-9883-E41BB3C81109}" destId="{97456CFB-70F9-449E-B8B9-F9D8551C70BC}" srcOrd="0" destOrd="0" presId="urn:microsoft.com/office/officeart/2005/8/layout/StepDownProcess"/>
    <dgm:cxn modelId="{E36ADEE3-AFCB-4DE4-BFC6-EEF32174A25B}" type="presParOf" srcId="{B69C3646-49BE-4126-9883-E41BB3C81109}" destId="{F1D09857-5FE4-428A-8157-D5006825ECF9}" srcOrd="1" destOrd="0" presId="urn:microsoft.com/office/officeart/2005/8/layout/StepDownProcess"/>
    <dgm:cxn modelId="{C1E58E3C-75E2-4C57-9F2D-50031BD97DBF}" type="presParOf" srcId="{B69C3646-49BE-4126-9883-E41BB3C81109}" destId="{B3B66B17-2928-4062-899D-2931A4DA79F8}" srcOrd="2" destOrd="0" presId="urn:microsoft.com/office/officeart/2005/8/layout/StepDownProcess"/>
    <dgm:cxn modelId="{549E86A8-3329-48B9-A8EC-26E5693AC771}" type="presParOf" srcId="{766E4BDE-A9F4-4C95-8DBD-E873BFD517A9}" destId="{6E4DD446-E881-4EB8-9307-0AE4E4E0EB52}" srcOrd="1" destOrd="0" presId="urn:microsoft.com/office/officeart/2005/8/layout/StepDownProcess"/>
    <dgm:cxn modelId="{510A030F-73B9-443D-8C9B-FE2151CA157F}" type="presParOf" srcId="{766E4BDE-A9F4-4C95-8DBD-E873BFD517A9}" destId="{07C44AA5-BA36-4297-8EE7-09517750E9B0}" srcOrd="2" destOrd="0" presId="urn:microsoft.com/office/officeart/2005/8/layout/StepDownProcess"/>
    <dgm:cxn modelId="{F3D5E578-3D33-4A25-BBB0-634382C3073D}" type="presParOf" srcId="{07C44AA5-BA36-4297-8EE7-09517750E9B0}" destId="{55FA55C4-5E32-4043-903A-B0B9FA3FC3F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17A49C-10EC-4933-97EF-268386A568C2}" type="doc">
      <dgm:prSet loTypeId="urn:microsoft.com/office/officeart/2005/8/layout/hierarchy2" loCatId="hierarchy" qsTypeId="urn:microsoft.com/office/officeart/2005/8/quickstyle/3d1" qsCatId="3D" csTypeId="urn:microsoft.com/office/officeart/2005/8/colors/colorful4" csCatId="colorful" phldr="1"/>
      <dgm:spPr/>
      <dgm:t>
        <a:bodyPr/>
        <a:lstStyle/>
        <a:p>
          <a:pPr rtl="1"/>
          <a:endParaRPr lang="fa-IR"/>
        </a:p>
      </dgm:t>
    </dgm:pt>
    <dgm:pt modelId="{C90FEE05-F862-4616-A343-2902B216B100}">
      <dgm:prSet phldrT="[Text]" custT="1"/>
      <dgm:spPr>
        <a:solidFill>
          <a:schemeClr val="tx2">
            <a:lumMod val="50000"/>
          </a:schemeClr>
        </a:solidFill>
      </dgm:spPr>
      <dgm:t>
        <a:bodyPr/>
        <a:lstStyle/>
        <a:p>
          <a:pPr rtl="1"/>
          <a:r>
            <a:rPr lang="fa-IR" sz="2000" dirty="0">
              <a:solidFill>
                <a:srgbClr val="FFFFCC"/>
              </a:solidFill>
              <a:cs typeface="B Titr" panose="00000700000000000000" pitchFamily="2" charset="-78"/>
            </a:rPr>
            <a:t>در صورتی که مؤدی در هنگام درخواست تقسیط؛</a:t>
          </a:r>
        </a:p>
      </dgm:t>
    </dgm:pt>
    <dgm:pt modelId="{D18600CF-3638-4A6D-AB85-1C698A611212}" type="parTrans" cxnId="{60CAA068-4B28-4360-B52C-3F2801CD0848}">
      <dgm:prSet/>
      <dgm:spPr/>
      <dgm:t>
        <a:bodyPr/>
        <a:lstStyle/>
        <a:p>
          <a:pPr rtl="1"/>
          <a:endParaRPr lang="fa-IR"/>
        </a:p>
      </dgm:t>
    </dgm:pt>
    <dgm:pt modelId="{8ED4D8BB-2C98-456D-8FA1-1FAF69ED71FA}" type="sibTrans" cxnId="{60CAA068-4B28-4360-B52C-3F2801CD0848}">
      <dgm:prSet/>
      <dgm:spPr/>
      <dgm:t>
        <a:bodyPr/>
        <a:lstStyle/>
        <a:p>
          <a:pPr rtl="1"/>
          <a:endParaRPr lang="fa-IR"/>
        </a:p>
      </dgm:t>
    </dgm:pt>
    <dgm:pt modelId="{824158BD-0778-4EED-B4EF-D2892A5DD49A}">
      <dgm:prSet phldrT="[Text]" custT="1"/>
      <dgm:spPr/>
      <dgm:t>
        <a:bodyPr/>
        <a:lstStyle/>
        <a:p>
          <a:pPr rtl="1"/>
          <a:r>
            <a:rPr lang="fa-IR" sz="1800" dirty="0">
              <a:cs typeface="B Titr" panose="00000700000000000000" pitchFamily="2" charset="-78"/>
            </a:rPr>
            <a:t>دارای بدهی قبلی بابت عملکرد سالهای قبل همین پرونده مالیاتی </a:t>
          </a:r>
          <a:r>
            <a:rPr lang="fa-IR" sz="1800" u="none" dirty="0">
              <a:cs typeface="B Titr" panose="00000700000000000000" pitchFamily="2" charset="-78"/>
            </a:rPr>
            <a:t>نباشد:</a:t>
          </a:r>
        </a:p>
      </dgm:t>
    </dgm:pt>
    <dgm:pt modelId="{10473ED7-BA3D-49BA-8098-8EADE7A47C7C}" type="parTrans" cxnId="{9BC89140-73D2-4619-AC41-D3E1E009C8E9}">
      <dgm:prSet/>
      <dgm:spPr>
        <a:ln w="38100">
          <a:solidFill>
            <a:srgbClr val="0070C0"/>
          </a:solidFill>
        </a:ln>
      </dgm:spPr>
      <dgm:t>
        <a:bodyPr/>
        <a:lstStyle/>
        <a:p>
          <a:pPr rtl="1"/>
          <a:endParaRPr lang="fa-IR"/>
        </a:p>
      </dgm:t>
    </dgm:pt>
    <dgm:pt modelId="{02C04ED0-FC96-4770-AEE7-285CA29A3791}" type="sibTrans" cxnId="{9BC89140-73D2-4619-AC41-D3E1E009C8E9}">
      <dgm:prSet/>
      <dgm:spPr/>
      <dgm:t>
        <a:bodyPr/>
        <a:lstStyle/>
        <a:p>
          <a:pPr rtl="1"/>
          <a:endParaRPr lang="fa-IR"/>
        </a:p>
      </dgm:t>
    </dgm:pt>
    <dgm:pt modelId="{3501B07B-8E95-4B5A-A35D-4AB40E085251}">
      <dgm:prSet phldrT="[Text]" custT="1"/>
      <dgm:spPr>
        <a:solidFill>
          <a:srgbClr val="537DC9"/>
        </a:solidFill>
      </dgm:spPr>
      <dgm:t>
        <a:bodyPr/>
        <a:lstStyle/>
        <a:p>
          <a:pPr rtl="1"/>
          <a:r>
            <a:rPr lang="fa-IR" sz="1600" b="1" dirty="0">
              <a:cs typeface="B Zar" panose="00000400000000000000" pitchFamily="2" charset="-78"/>
            </a:rPr>
            <a:t>مالیات مقطوع و یا مالیات ابرازی در اجرای بند (۹) این دستورالعمل حسب مورد به مدت ۹ ماه (۱۰ قسط مساوی) قابل تقسیط میباشد.</a:t>
          </a:r>
        </a:p>
      </dgm:t>
    </dgm:pt>
    <dgm:pt modelId="{D8036483-117C-4FCE-A66D-818FA44F744C}" type="parTrans" cxnId="{EACCB579-EE0F-497E-AD3A-891A8EACF50E}">
      <dgm:prSet/>
      <dgm:spPr>
        <a:ln w="31750">
          <a:solidFill>
            <a:srgbClr val="FD7FC1"/>
          </a:solidFill>
        </a:ln>
      </dgm:spPr>
      <dgm:t>
        <a:bodyPr/>
        <a:lstStyle/>
        <a:p>
          <a:pPr rtl="1"/>
          <a:endParaRPr lang="fa-IR"/>
        </a:p>
      </dgm:t>
    </dgm:pt>
    <dgm:pt modelId="{A028250D-DAF7-437E-BC4E-0A9F8EB96910}" type="sibTrans" cxnId="{EACCB579-EE0F-497E-AD3A-891A8EACF50E}">
      <dgm:prSet/>
      <dgm:spPr/>
      <dgm:t>
        <a:bodyPr/>
        <a:lstStyle/>
        <a:p>
          <a:pPr rtl="1"/>
          <a:endParaRPr lang="fa-IR"/>
        </a:p>
      </dgm:t>
    </dgm:pt>
    <dgm:pt modelId="{262807A9-5CAE-4DE5-9BE2-B6BB695E5939}">
      <dgm:prSet phldrT="[Text]" custT="1"/>
      <dgm:spPr>
        <a:solidFill>
          <a:schemeClr val="accent2">
            <a:lumMod val="75000"/>
          </a:schemeClr>
        </a:solidFill>
      </dgm:spPr>
      <dgm:t>
        <a:bodyPr/>
        <a:lstStyle/>
        <a:p>
          <a:pPr rtl="1"/>
          <a:r>
            <a:rPr lang="fa-IR" sz="2000" dirty="0">
              <a:cs typeface="B Titr" panose="00000700000000000000" pitchFamily="2" charset="-78"/>
            </a:rPr>
            <a:t>دارای بدهی سالهای قبل همین پرونده، </a:t>
          </a:r>
          <a:r>
            <a:rPr lang="fa-IR" sz="2000" u="sng" dirty="0">
              <a:cs typeface="B Titr" panose="00000700000000000000" pitchFamily="2" charset="-78"/>
            </a:rPr>
            <a:t>باشد:</a:t>
          </a:r>
        </a:p>
      </dgm:t>
    </dgm:pt>
    <dgm:pt modelId="{2CF9AD57-7E86-4C47-B0E7-DDC4FD4288BE}" type="parTrans" cxnId="{CF5C7F2D-71C3-4CAD-BDFC-F78D1472CC30}">
      <dgm:prSet/>
      <dgm:spPr>
        <a:ln w="38100">
          <a:solidFill>
            <a:srgbClr val="0070C0"/>
          </a:solidFill>
        </a:ln>
      </dgm:spPr>
      <dgm:t>
        <a:bodyPr/>
        <a:lstStyle/>
        <a:p>
          <a:pPr rtl="1"/>
          <a:endParaRPr lang="fa-IR"/>
        </a:p>
      </dgm:t>
    </dgm:pt>
    <dgm:pt modelId="{A1773DE5-503A-4441-879F-52BAB8457646}" type="sibTrans" cxnId="{CF5C7F2D-71C3-4CAD-BDFC-F78D1472CC30}">
      <dgm:prSet/>
      <dgm:spPr/>
      <dgm:t>
        <a:bodyPr/>
        <a:lstStyle/>
        <a:p>
          <a:pPr rtl="1"/>
          <a:endParaRPr lang="fa-IR"/>
        </a:p>
      </dgm:t>
    </dgm:pt>
    <dgm:pt modelId="{2A3E8260-C8CD-4A11-9536-A83FA21B5ED1}">
      <dgm:prSet phldrT="[Text]" custT="1"/>
      <dgm:spPr>
        <a:solidFill>
          <a:srgbClr val="B93D7B"/>
        </a:solidFill>
      </dgm:spPr>
      <dgm:t>
        <a:bodyPr/>
        <a:lstStyle/>
        <a:p>
          <a:pPr rtl="1"/>
          <a:endParaRPr lang="fa-IR" sz="1000" b="1" dirty="0">
            <a:cs typeface="B Zar" panose="00000400000000000000" pitchFamily="2" charset="-78"/>
          </a:endParaRPr>
        </a:p>
        <a:p>
          <a:pPr rtl="1"/>
          <a:r>
            <a:rPr lang="fa-IR" sz="1600" b="1" dirty="0">
              <a:cs typeface="B Zar" panose="00000400000000000000" pitchFamily="2" charset="-78"/>
            </a:rPr>
            <a:t>حداکثر امکان تقسیط مالیات مقطوع و یا مالیات ابرازی را در اجرای بند (۹) این دستورالعمل به مدت ۴ ماه (۵ قسط مساوی) </a:t>
          </a:r>
          <a:r>
            <a:rPr lang="fa-IR" sz="1600" b="1">
              <a:cs typeface="B Zar" panose="00000400000000000000" pitchFamily="2" charset="-78"/>
            </a:rPr>
            <a:t>خواهد بود</a:t>
          </a:r>
          <a:r>
            <a:rPr lang="en-US" sz="1600" b="1">
              <a:cs typeface="B Zar" panose="00000400000000000000" pitchFamily="2" charset="-78"/>
            </a:rPr>
            <a:t>.</a:t>
          </a:r>
          <a:br>
            <a:rPr lang="en-US" sz="1500" dirty="0"/>
          </a:br>
          <a:endParaRPr lang="fa-IR" sz="1500" b="1" dirty="0">
            <a:cs typeface="B Zar" panose="00000400000000000000" pitchFamily="2" charset="-78"/>
          </a:endParaRPr>
        </a:p>
      </dgm:t>
    </dgm:pt>
    <dgm:pt modelId="{5E8B171C-1857-4D3E-9222-C23B0901783A}" type="parTrans" cxnId="{03AE7867-F2FA-4BB4-AC62-70BAE20C6EB7}">
      <dgm:prSet/>
      <dgm:spPr>
        <a:ln w="31750">
          <a:solidFill>
            <a:srgbClr val="FD7FC1"/>
          </a:solidFill>
        </a:ln>
      </dgm:spPr>
      <dgm:t>
        <a:bodyPr/>
        <a:lstStyle/>
        <a:p>
          <a:pPr rtl="1"/>
          <a:endParaRPr lang="fa-IR"/>
        </a:p>
      </dgm:t>
    </dgm:pt>
    <dgm:pt modelId="{CD95EF36-4FEC-40D3-902C-5CD512682274}" type="sibTrans" cxnId="{03AE7867-F2FA-4BB4-AC62-70BAE20C6EB7}">
      <dgm:prSet/>
      <dgm:spPr/>
      <dgm:t>
        <a:bodyPr/>
        <a:lstStyle/>
        <a:p>
          <a:pPr rtl="1"/>
          <a:endParaRPr lang="fa-IR"/>
        </a:p>
      </dgm:t>
    </dgm:pt>
    <dgm:pt modelId="{31A75DB3-C800-4CCB-9442-7D67C3F10E71}">
      <dgm:prSet phldrT="[Text]" custT="1"/>
      <dgm:spPr>
        <a:solidFill>
          <a:srgbClr val="993366"/>
        </a:solidFill>
      </dgm:spPr>
      <dgm:t>
        <a:bodyPr/>
        <a:lstStyle/>
        <a:p>
          <a:pPr rtl="1"/>
          <a:r>
            <a:rPr lang="fa-IR" sz="1600" dirty="0">
              <a:cs typeface="B Titr" panose="00000700000000000000" pitchFamily="2" charset="-78"/>
            </a:rPr>
            <a:t>دارای بدهی بابت عملکردهای قبلی همین پرونده مالیاتی </a:t>
          </a:r>
          <a:r>
            <a:rPr lang="fa-IR" sz="1600" u="sng" dirty="0">
              <a:cs typeface="B Titr" panose="00000700000000000000" pitchFamily="2" charset="-78"/>
            </a:rPr>
            <a:t>باشد:</a:t>
          </a:r>
        </a:p>
      </dgm:t>
    </dgm:pt>
    <dgm:pt modelId="{41FC21D1-CA26-4B1A-842F-060C2EC89474}" type="parTrans" cxnId="{7E8193B1-FBD5-42F3-9B1F-9334171F5A76}">
      <dgm:prSet/>
      <dgm:spPr>
        <a:ln w="38100">
          <a:solidFill>
            <a:srgbClr val="0070C0"/>
          </a:solidFill>
        </a:ln>
      </dgm:spPr>
      <dgm:t>
        <a:bodyPr/>
        <a:lstStyle/>
        <a:p>
          <a:pPr rtl="1"/>
          <a:endParaRPr lang="fa-IR"/>
        </a:p>
      </dgm:t>
    </dgm:pt>
    <dgm:pt modelId="{52BC702D-2D12-42DC-8B03-14F2A7BD3EA9}" type="sibTrans" cxnId="{7E8193B1-FBD5-42F3-9B1F-9334171F5A76}">
      <dgm:prSet/>
      <dgm:spPr/>
      <dgm:t>
        <a:bodyPr/>
        <a:lstStyle/>
        <a:p>
          <a:pPr rtl="1"/>
          <a:endParaRPr lang="fa-IR"/>
        </a:p>
      </dgm:t>
    </dgm:pt>
    <dgm:pt modelId="{4A22DEAE-903C-442E-B185-61245577F083}">
      <dgm:prSet custT="1"/>
      <dgm:spPr>
        <a:solidFill>
          <a:schemeClr val="accent6">
            <a:lumMod val="75000"/>
          </a:schemeClr>
        </a:solidFill>
      </dgm:spPr>
      <dgm:t>
        <a:bodyPr/>
        <a:lstStyle/>
        <a:p>
          <a:pPr rtl="1"/>
          <a:r>
            <a:rPr lang="fa-IR" sz="1500" dirty="0">
              <a:cs typeface="B Titr" panose="00000700000000000000" pitchFamily="2" charset="-78"/>
            </a:rPr>
            <a:t>دارای بدهی قبلی بابت مالیات عملکردهای قبلی همین پرونده مالیاتی نباشد :</a:t>
          </a:r>
        </a:p>
      </dgm:t>
    </dgm:pt>
    <dgm:pt modelId="{CD87837B-A169-47C8-8837-5A8D7E80AAD6}" type="parTrans" cxnId="{0136D1CC-1A51-49B5-A29B-AB9B500C2EE1}">
      <dgm:prSet/>
      <dgm:spPr>
        <a:ln w="38100">
          <a:solidFill>
            <a:srgbClr val="0070C0"/>
          </a:solidFill>
        </a:ln>
      </dgm:spPr>
      <dgm:t>
        <a:bodyPr/>
        <a:lstStyle/>
        <a:p>
          <a:pPr rtl="1"/>
          <a:endParaRPr lang="fa-IR"/>
        </a:p>
      </dgm:t>
    </dgm:pt>
    <dgm:pt modelId="{149D4BF7-8C65-42BB-B99F-679D0BDA5D0E}" type="sibTrans" cxnId="{0136D1CC-1A51-49B5-A29B-AB9B500C2EE1}">
      <dgm:prSet/>
      <dgm:spPr/>
      <dgm:t>
        <a:bodyPr/>
        <a:lstStyle/>
        <a:p>
          <a:pPr rtl="1"/>
          <a:endParaRPr lang="fa-IR"/>
        </a:p>
      </dgm:t>
    </dgm:pt>
    <dgm:pt modelId="{F66130DA-3F48-484A-B71B-91029ACA371B}">
      <dgm:prSet phldrT="[Text]" custT="1"/>
      <dgm:spPr>
        <a:solidFill>
          <a:srgbClr val="D76213"/>
        </a:solidFill>
      </dgm:spPr>
      <dgm:t>
        <a:bodyPr/>
        <a:lstStyle/>
        <a:p>
          <a:pPr rtl="1"/>
          <a:r>
            <a:rPr lang="fa-IR" sz="1600" b="1" dirty="0">
              <a:cs typeface="B Zar" panose="00000400000000000000" pitchFamily="2" charset="-78"/>
            </a:rPr>
            <a:t>در صورت ترتیب پرداخت بدهی های مربوط از طریق چک الکترونیک با رعایت مقررات ماده (۱۶۷) قانون مالیاتهای مستقیم، می تواند حداکثر به مدت ۶ ماه (۷ قسط مساوی) اقدام نمایند،  می تواند از مزایای تقسیط ۹ ماه (۱۰ قسط مساوی) استفاده نماید</a:t>
          </a:r>
        </a:p>
      </dgm:t>
    </dgm:pt>
    <dgm:pt modelId="{A2C84605-0BE2-49F6-A273-994C473824F9}" type="parTrans" cxnId="{FDC5C592-4D62-4454-8B67-B5A313950596}">
      <dgm:prSet/>
      <dgm:spPr>
        <a:ln w="31750">
          <a:solidFill>
            <a:srgbClr val="FD7FC1"/>
          </a:solidFill>
        </a:ln>
      </dgm:spPr>
      <dgm:t>
        <a:bodyPr/>
        <a:lstStyle/>
        <a:p>
          <a:pPr rtl="1"/>
          <a:endParaRPr lang="fa-IR"/>
        </a:p>
      </dgm:t>
    </dgm:pt>
    <dgm:pt modelId="{37820E38-15C7-4587-86DF-CCC5CACF7009}" type="sibTrans" cxnId="{FDC5C592-4D62-4454-8B67-B5A313950596}">
      <dgm:prSet/>
      <dgm:spPr/>
      <dgm:t>
        <a:bodyPr/>
        <a:lstStyle/>
        <a:p>
          <a:pPr rtl="1"/>
          <a:endParaRPr lang="fa-IR"/>
        </a:p>
      </dgm:t>
    </dgm:pt>
    <dgm:pt modelId="{95D0ED54-1B30-4226-A8B6-534F5D04207F}">
      <dgm:prSet custT="1"/>
      <dgm:spPr/>
      <dgm:t>
        <a:bodyPr/>
        <a:lstStyle/>
        <a:p>
          <a:pPr rtl="1"/>
          <a:endParaRPr lang="fa-IR" sz="900" b="1" dirty="0">
            <a:cs typeface="B Zar" panose="00000400000000000000" pitchFamily="2" charset="-78"/>
          </a:endParaRPr>
        </a:p>
        <a:p>
          <a:pPr rtl="1"/>
          <a:r>
            <a:rPr lang="fa-IR" sz="1600" b="1" dirty="0">
              <a:cs typeface="B Zar" panose="00000400000000000000" pitchFamily="2" charset="-78"/>
            </a:rPr>
            <a:t>در صورت ترتیب پرداخت مالیات مقطوع و یا مالیات ابرازی در اجرای بند (۹) این دستورالعمل حسب مورد از طریق چک الکترونیک، مالیات متعلقه به مدت ۱۴ ماه (۱۵ قسط مساوی) تقسیط می گردد</a:t>
          </a:r>
          <a:r>
            <a:rPr lang="en-US" sz="1600" b="1" dirty="0">
              <a:cs typeface="B Zar" panose="00000400000000000000" pitchFamily="2" charset="-78"/>
            </a:rPr>
            <a:t>.</a:t>
          </a:r>
          <a:br>
            <a:rPr lang="en-US" sz="1600" dirty="0"/>
          </a:br>
          <a:endParaRPr lang="fa-IR" sz="1600" b="1" dirty="0">
            <a:cs typeface="B Zar" panose="00000400000000000000" pitchFamily="2" charset="-78"/>
          </a:endParaRPr>
        </a:p>
      </dgm:t>
    </dgm:pt>
    <dgm:pt modelId="{DE954E37-9A9A-4799-BA8D-9E5D85D910C0}" type="parTrans" cxnId="{BAC7297A-2C5F-43FC-932E-6C8C58BD68B4}">
      <dgm:prSet/>
      <dgm:spPr>
        <a:ln w="31750">
          <a:solidFill>
            <a:srgbClr val="FD7FC1"/>
          </a:solidFill>
        </a:ln>
      </dgm:spPr>
      <dgm:t>
        <a:bodyPr/>
        <a:lstStyle/>
        <a:p>
          <a:pPr rtl="1"/>
          <a:endParaRPr lang="fa-IR"/>
        </a:p>
      </dgm:t>
    </dgm:pt>
    <dgm:pt modelId="{508B79D1-3384-4733-84A0-169BFD7E635C}" type="sibTrans" cxnId="{BAC7297A-2C5F-43FC-932E-6C8C58BD68B4}">
      <dgm:prSet/>
      <dgm:spPr/>
      <dgm:t>
        <a:bodyPr/>
        <a:lstStyle/>
        <a:p>
          <a:pPr rtl="1"/>
          <a:endParaRPr lang="fa-IR"/>
        </a:p>
      </dgm:t>
    </dgm:pt>
    <dgm:pt modelId="{A1BCD883-F70D-4558-AB98-3EDBD1053E7A}">
      <dgm:prSet custT="1"/>
      <dgm:spPr>
        <a:solidFill>
          <a:schemeClr val="accent6">
            <a:lumMod val="75000"/>
          </a:schemeClr>
        </a:solidFill>
      </dgm:spPr>
      <dgm:t>
        <a:bodyPr/>
        <a:lstStyle/>
        <a:p>
          <a:pPr rtl="1"/>
          <a:r>
            <a:rPr lang="fa-IR" sz="1400" dirty="0">
              <a:cs typeface="B Titr" panose="00000700000000000000" pitchFamily="2" charset="-78"/>
            </a:rPr>
            <a:t>یا در اجرای قسمت اخیر بند (12-1) نسبت به ترتیب پرداخت بدهی خود از طریق چک الکترونیکی اقدام نماید:</a:t>
          </a:r>
        </a:p>
      </dgm:t>
    </dgm:pt>
    <dgm:pt modelId="{074C48E5-0201-4088-AC85-C795434D6F36}" type="parTrans" cxnId="{77B2E6BE-FEB9-429B-A3FD-02A2D884EB08}">
      <dgm:prSet/>
      <dgm:spPr>
        <a:ln w="38100">
          <a:solidFill>
            <a:srgbClr val="0070C0"/>
          </a:solidFill>
        </a:ln>
      </dgm:spPr>
      <dgm:t>
        <a:bodyPr/>
        <a:lstStyle/>
        <a:p>
          <a:pPr rtl="1"/>
          <a:endParaRPr lang="fa-IR"/>
        </a:p>
      </dgm:t>
    </dgm:pt>
    <dgm:pt modelId="{59B04F43-047B-4B52-BA19-85127B1DC266}" type="sibTrans" cxnId="{77B2E6BE-FEB9-429B-A3FD-02A2D884EB08}">
      <dgm:prSet/>
      <dgm:spPr/>
      <dgm:t>
        <a:bodyPr/>
        <a:lstStyle/>
        <a:p>
          <a:pPr rtl="1"/>
          <a:endParaRPr lang="fa-IR"/>
        </a:p>
      </dgm:t>
    </dgm:pt>
    <dgm:pt modelId="{9E306648-C5A2-4546-9B7B-157F05B6E544}" type="pres">
      <dgm:prSet presAssocID="{7E17A49C-10EC-4933-97EF-268386A568C2}" presName="diagram" presStyleCnt="0">
        <dgm:presLayoutVars>
          <dgm:chPref val="1"/>
          <dgm:dir val="rev"/>
          <dgm:animOne val="branch"/>
          <dgm:animLvl val="lvl"/>
          <dgm:resizeHandles val="exact"/>
        </dgm:presLayoutVars>
      </dgm:prSet>
      <dgm:spPr/>
    </dgm:pt>
    <dgm:pt modelId="{B95F2026-A31E-4078-B797-B0F07297183F}" type="pres">
      <dgm:prSet presAssocID="{C90FEE05-F862-4616-A343-2902B216B100}" presName="root1" presStyleCnt="0"/>
      <dgm:spPr/>
    </dgm:pt>
    <dgm:pt modelId="{5B9335BA-B012-4398-85D9-3B737408F406}" type="pres">
      <dgm:prSet presAssocID="{C90FEE05-F862-4616-A343-2902B216B100}" presName="LevelOneTextNode" presStyleLbl="node0" presStyleIdx="0" presStyleCnt="1" custScaleX="121302" custLinFactNeighborX="48773" custLinFactNeighborY="-1874">
        <dgm:presLayoutVars>
          <dgm:chPref val="3"/>
        </dgm:presLayoutVars>
      </dgm:prSet>
      <dgm:spPr/>
    </dgm:pt>
    <dgm:pt modelId="{4C90797F-182A-44DE-90BC-4123C51BC7C2}" type="pres">
      <dgm:prSet presAssocID="{C90FEE05-F862-4616-A343-2902B216B100}" presName="level2hierChild" presStyleCnt="0"/>
      <dgm:spPr/>
    </dgm:pt>
    <dgm:pt modelId="{551BB5A8-58A0-4386-8A1B-E3FCF5FC50BC}" type="pres">
      <dgm:prSet presAssocID="{10473ED7-BA3D-49BA-8098-8EADE7A47C7C}" presName="conn2-1" presStyleLbl="parChTrans1D2" presStyleIdx="0" presStyleCnt="5"/>
      <dgm:spPr/>
    </dgm:pt>
    <dgm:pt modelId="{4AB4821C-4B26-4FDD-8C33-5E8BE7829399}" type="pres">
      <dgm:prSet presAssocID="{10473ED7-BA3D-49BA-8098-8EADE7A47C7C}" presName="connTx" presStyleLbl="parChTrans1D2" presStyleIdx="0" presStyleCnt="5"/>
      <dgm:spPr/>
    </dgm:pt>
    <dgm:pt modelId="{7BB32BDC-46CA-4CC3-82A3-AA6890E4CFA5}" type="pres">
      <dgm:prSet presAssocID="{824158BD-0778-4EED-B4EF-D2892A5DD49A}" presName="root2" presStyleCnt="0"/>
      <dgm:spPr/>
    </dgm:pt>
    <dgm:pt modelId="{7F6B1D31-968B-4D46-813E-698CE2DE3E36}" type="pres">
      <dgm:prSet presAssocID="{824158BD-0778-4EED-B4EF-D2892A5DD49A}" presName="LevelTwoTextNode" presStyleLbl="node2" presStyleIdx="0" presStyleCnt="5" custScaleX="151087">
        <dgm:presLayoutVars>
          <dgm:chPref val="3"/>
        </dgm:presLayoutVars>
      </dgm:prSet>
      <dgm:spPr/>
    </dgm:pt>
    <dgm:pt modelId="{B01398DC-788C-4ABA-8DF6-9EBFBD51DDBC}" type="pres">
      <dgm:prSet presAssocID="{824158BD-0778-4EED-B4EF-D2892A5DD49A}" presName="level3hierChild" presStyleCnt="0"/>
      <dgm:spPr/>
    </dgm:pt>
    <dgm:pt modelId="{6D73E8DD-627C-44F6-9C9A-CE8E9FA790AE}" type="pres">
      <dgm:prSet presAssocID="{D8036483-117C-4FCE-A66D-818FA44F744C}" presName="conn2-1" presStyleLbl="parChTrans1D3" presStyleIdx="0" presStyleCnt="4"/>
      <dgm:spPr/>
    </dgm:pt>
    <dgm:pt modelId="{F57C68DE-F5E7-4564-A4D1-7CC786E843A3}" type="pres">
      <dgm:prSet presAssocID="{D8036483-117C-4FCE-A66D-818FA44F744C}" presName="connTx" presStyleLbl="parChTrans1D3" presStyleIdx="0" presStyleCnt="4"/>
      <dgm:spPr/>
    </dgm:pt>
    <dgm:pt modelId="{F5F83E56-17BC-4DC5-B0CF-38A868205597}" type="pres">
      <dgm:prSet presAssocID="{3501B07B-8E95-4B5A-A35D-4AB40E085251}" presName="root2" presStyleCnt="0"/>
      <dgm:spPr/>
    </dgm:pt>
    <dgm:pt modelId="{1A9EB873-6497-42B4-8AD0-39B815F4CA17}" type="pres">
      <dgm:prSet presAssocID="{3501B07B-8E95-4B5A-A35D-4AB40E085251}" presName="LevelTwoTextNode" presStyleLbl="node3" presStyleIdx="0" presStyleCnt="4" custScaleX="166313">
        <dgm:presLayoutVars>
          <dgm:chPref val="3"/>
        </dgm:presLayoutVars>
      </dgm:prSet>
      <dgm:spPr/>
    </dgm:pt>
    <dgm:pt modelId="{6EAD1866-03C2-412D-A489-ADFD05CF00AD}" type="pres">
      <dgm:prSet presAssocID="{3501B07B-8E95-4B5A-A35D-4AB40E085251}" presName="level3hierChild" presStyleCnt="0"/>
      <dgm:spPr/>
    </dgm:pt>
    <dgm:pt modelId="{D26E8307-3E9B-4019-BAC7-C20D8EB517FC}" type="pres">
      <dgm:prSet presAssocID="{2CF9AD57-7E86-4C47-B0E7-DDC4FD4288BE}" presName="conn2-1" presStyleLbl="parChTrans1D2" presStyleIdx="1" presStyleCnt="5"/>
      <dgm:spPr/>
    </dgm:pt>
    <dgm:pt modelId="{EE445BB2-D6DC-4FBE-BCD5-E0CBFD372047}" type="pres">
      <dgm:prSet presAssocID="{2CF9AD57-7E86-4C47-B0E7-DDC4FD4288BE}" presName="connTx" presStyleLbl="parChTrans1D2" presStyleIdx="1" presStyleCnt="5"/>
      <dgm:spPr/>
    </dgm:pt>
    <dgm:pt modelId="{79E44655-938D-49D6-9867-F7209A503E42}" type="pres">
      <dgm:prSet presAssocID="{262807A9-5CAE-4DE5-9BE2-B6BB695E5939}" presName="root2" presStyleCnt="0"/>
      <dgm:spPr/>
    </dgm:pt>
    <dgm:pt modelId="{4B49BE85-377E-40DB-AB94-1AA5CBF66F87}" type="pres">
      <dgm:prSet presAssocID="{262807A9-5CAE-4DE5-9BE2-B6BB695E5939}" presName="LevelTwoTextNode" presStyleLbl="node2" presStyleIdx="1" presStyleCnt="5" custScaleX="152365" custLinFactNeighborX="1487" custLinFactNeighborY="992">
        <dgm:presLayoutVars>
          <dgm:chPref val="3"/>
        </dgm:presLayoutVars>
      </dgm:prSet>
      <dgm:spPr/>
    </dgm:pt>
    <dgm:pt modelId="{B8A34D5C-C6B0-415D-B7AA-8D240D4D6FF6}" type="pres">
      <dgm:prSet presAssocID="{262807A9-5CAE-4DE5-9BE2-B6BB695E5939}" presName="level3hierChild" presStyleCnt="0"/>
      <dgm:spPr/>
    </dgm:pt>
    <dgm:pt modelId="{62F436FB-93DB-4F6D-B1BB-66682FE10146}" type="pres">
      <dgm:prSet presAssocID="{A2C84605-0BE2-49F6-A273-994C473824F9}" presName="conn2-1" presStyleLbl="parChTrans1D3" presStyleIdx="1" presStyleCnt="4"/>
      <dgm:spPr/>
    </dgm:pt>
    <dgm:pt modelId="{00775EB6-0AD5-4627-A410-01BEFE79E70D}" type="pres">
      <dgm:prSet presAssocID="{A2C84605-0BE2-49F6-A273-994C473824F9}" presName="connTx" presStyleLbl="parChTrans1D3" presStyleIdx="1" presStyleCnt="4"/>
      <dgm:spPr/>
    </dgm:pt>
    <dgm:pt modelId="{21EF678B-9BBA-4B81-AE61-BF439BE70664}" type="pres">
      <dgm:prSet presAssocID="{F66130DA-3F48-484A-B71B-91029ACA371B}" presName="root2" presStyleCnt="0"/>
      <dgm:spPr/>
    </dgm:pt>
    <dgm:pt modelId="{7F231711-8AC0-47FF-AE51-7B0FDAF4713D}" type="pres">
      <dgm:prSet presAssocID="{F66130DA-3F48-484A-B71B-91029ACA371B}" presName="LevelTwoTextNode" presStyleLbl="node3" presStyleIdx="1" presStyleCnt="4" custScaleX="164107" custScaleY="186406" custLinFactNeighborX="-456" custLinFactNeighborY="-4308">
        <dgm:presLayoutVars>
          <dgm:chPref val="3"/>
        </dgm:presLayoutVars>
      </dgm:prSet>
      <dgm:spPr/>
    </dgm:pt>
    <dgm:pt modelId="{18F1726B-05F8-44E4-915C-2DA646F0F34F}" type="pres">
      <dgm:prSet presAssocID="{F66130DA-3F48-484A-B71B-91029ACA371B}" presName="level3hierChild" presStyleCnt="0"/>
      <dgm:spPr/>
    </dgm:pt>
    <dgm:pt modelId="{41B94480-6DA0-4DEA-858C-FAF98E289733}" type="pres">
      <dgm:prSet presAssocID="{CD87837B-A169-47C8-8837-5A8D7E80AAD6}" presName="conn2-1" presStyleLbl="parChTrans1D2" presStyleIdx="2" presStyleCnt="5"/>
      <dgm:spPr/>
    </dgm:pt>
    <dgm:pt modelId="{1AFF451A-60CA-4788-932B-BB36014C4488}" type="pres">
      <dgm:prSet presAssocID="{CD87837B-A169-47C8-8837-5A8D7E80AAD6}" presName="connTx" presStyleLbl="parChTrans1D2" presStyleIdx="2" presStyleCnt="5"/>
      <dgm:spPr/>
    </dgm:pt>
    <dgm:pt modelId="{DBAD6DBF-A55C-4F36-8C74-E86A0122C6F4}" type="pres">
      <dgm:prSet presAssocID="{4A22DEAE-903C-442E-B185-61245577F083}" presName="root2" presStyleCnt="0"/>
      <dgm:spPr/>
    </dgm:pt>
    <dgm:pt modelId="{046FA17F-9514-4BAB-A273-44F30C6A2E84}" type="pres">
      <dgm:prSet presAssocID="{4A22DEAE-903C-442E-B185-61245577F083}" presName="LevelTwoTextNode" presStyleLbl="node2" presStyleIdx="2" presStyleCnt="5" custScaleX="151122">
        <dgm:presLayoutVars>
          <dgm:chPref val="3"/>
        </dgm:presLayoutVars>
      </dgm:prSet>
      <dgm:spPr/>
    </dgm:pt>
    <dgm:pt modelId="{712AA586-F70E-4BB0-85E7-D573254859F0}" type="pres">
      <dgm:prSet presAssocID="{4A22DEAE-903C-442E-B185-61245577F083}" presName="level3hierChild" presStyleCnt="0"/>
      <dgm:spPr/>
    </dgm:pt>
    <dgm:pt modelId="{88D3E6F1-5A51-4A83-B2A6-E572723450FD}" type="pres">
      <dgm:prSet presAssocID="{074C48E5-0201-4088-AC85-C795434D6F36}" presName="conn2-1" presStyleLbl="parChTrans1D2" presStyleIdx="3" presStyleCnt="5"/>
      <dgm:spPr/>
    </dgm:pt>
    <dgm:pt modelId="{A53EDAD1-7AC1-4928-810B-B24A2F59AB2B}" type="pres">
      <dgm:prSet presAssocID="{074C48E5-0201-4088-AC85-C795434D6F36}" presName="connTx" presStyleLbl="parChTrans1D2" presStyleIdx="3" presStyleCnt="5"/>
      <dgm:spPr/>
    </dgm:pt>
    <dgm:pt modelId="{19C1EB28-7D7B-4F46-8B86-D8B58C0478ED}" type="pres">
      <dgm:prSet presAssocID="{A1BCD883-F70D-4558-AB98-3EDBD1053E7A}" presName="root2" presStyleCnt="0"/>
      <dgm:spPr/>
    </dgm:pt>
    <dgm:pt modelId="{B8D6BF8F-4CE3-4E8B-AA10-5203DF400094}" type="pres">
      <dgm:prSet presAssocID="{A1BCD883-F70D-4558-AB98-3EDBD1053E7A}" presName="LevelTwoTextNode" presStyleLbl="node2" presStyleIdx="3" presStyleCnt="5" custScaleX="151079">
        <dgm:presLayoutVars>
          <dgm:chPref val="3"/>
        </dgm:presLayoutVars>
      </dgm:prSet>
      <dgm:spPr/>
    </dgm:pt>
    <dgm:pt modelId="{096D16C8-D849-411D-97AD-6AF4D54021F5}" type="pres">
      <dgm:prSet presAssocID="{A1BCD883-F70D-4558-AB98-3EDBD1053E7A}" presName="level3hierChild" presStyleCnt="0"/>
      <dgm:spPr/>
    </dgm:pt>
    <dgm:pt modelId="{C45E296F-8672-472D-8E6E-7F2CBF7A21AD}" type="pres">
      <dgm:prSet presAssocID="{DE954E37-9A9A-4799-BA8D-9E5D85D910C0}" presName="conn2-1" presStyleLbl="parChTrans1D3" presStyleIdx="2" presStyleCnt="4"/>
      <dgm:spPr/>
    </dgm:pt>
    <dgm:pt modelId="{3BB6F905-B69F-4C9B-AA0A-7FEB70B1BB1F}" type="pres">
      <dgm:prSet presAssocID="{DE954E37-9A9A-4799-BA8D-9E5D85D910C0}" presName="connTx" presStyleLbl="parChTrans1D3" presStyleIdx="2" presStyleCnt="4"/>
      <dgm:spPr/>
    </dgm:pt>
    <dgm:pt modelId="{B07606C1-4E43-4A4C-9D7D-85235D5C56EB}" type="pres">
      <dgm:prSet presAssocID="{95D0ED54-1B30-4226-A8B6-534F5D04207F}" presName="root2" presStyleCnt="0"/>
      <dgm:spPr/>
    </dgm:pt>
    <dgm:pt modelId="{D8B96051-DA3F-4B7C-BD38-EC0095A2733E}" type="pres">
      <dgm:prSet presAssocID="{95D0ED54-1B30-4226-A8B6-534F5D04207F}" presName="LevelTwoTextNode" presStyleLbl="node3" presStyleIdx="2" presStyleCnt="4" custScaleX="165843" custScaleY="167791" custLinFactNeighborX="-1742" custLinFactNeighborY="-37030">
        <dgm:presLayoutVars>
          <dgm:chPref val="3"/>
        </dgm:presLayoutVars>
      </dgm:prSet>
      <dgm:spPr/>
    </dgm:pt>
    <dgm:pt modelId="{2223B666-B91A-4DD8-8374-ABA6E4864049}" type="pres">
      <dgm:prSet presAssocID="{95D0ED54-1B30-4226-A8B6-534F5D04207F}" presName="level3hierChild" presStyleCnt="0"/>
      <dgm:spPr/>
    </dgm:pt>
    <dgm:pt modelId="{090DBCD2-272A-450F-9337-70140B3ED10C}" type="pres">
      <dgm:prSet presAssocID="{41FC21D1-CA26-4B1A-842F-060C2EC89474}" presName="conn2-1" presStyleLbl="parChTrans1D2" presStyleIdx="4" presStyleCnt="5"/>
      <dgm:spPr/>
    </dgm:pt>
    <dgm:pt modelId="{0AA1C6BD-1BB0-4EE4-B10A-3F6745708134}" type="pres">
      <dgm:prSet presAssocID="{41FC21D1-CA26-4B1A-842F-060C2EC89474}" presName="connTx" presStyleLbl="parChTrans1D2" presStyleIdx="4" presStyleCnt="5"/>
      <dgm:spPr/>
    </dgm:pt>
    <dgm:pt modelId="{C0E9EA97-CD1C-4B0F-8D94-FC036067DEF4}" type="pres">
      <dgm:prSet presAssocID="{31A75DB3-C800-4CCB-9442-7D67C3F10E71}" presName="root2" presStyleCnt="0"/>
      <dgm:spPr/>
    </dgm:pt>
    <dgm:pt modelId="{0F2A313C-DC2F-437C-92E6-5D037EE87DA5}" type="pres">
      <dgm:prSet presAssocID="{31A75DB3-C800-4CCB-9442-7D67C3F10E71}" presName="LevelTwoTextNode" presStyleLbl="node2" presStyleIdx="4" presStyleCnt="5" custScaleX="149469">
        <dgm:presLayoutVars>
          <dgm:chPref val="3"/>
        </dgm:presLayoutVars>
      </dgm:prSet>
      <dgm:spPr/>
    </dgm:pt>
    <dgm:pt modelId="{D009DC23-2A72-41A8-B154-301D4FC859D6}" type="pres">
      <dgm:prSet presAssocID="{31A75DB3-C800-4CCB-9442-7D67C3F10E71}" presName="level3hierChild" presStyleCnt="0"/>
      <dgm:spPr/>
    </dgm:pt>
    <dgm:pt modelId="{755098A8-AAA9-4F88-A0A6-544D397F805C}" type="pres">
      <dgm:prSet presAssocID="{5E8B171C-1857-4D3E-9222-C23B0901783A}" presName="conn2-1" presStyleLbl="parChTrans1D3" presStyleIdx="3" presStyleCnt="4"/>
      <dgm:spPr/>
    </dgm:pt>
    <dgm:pt modelId="{0291AD74-3797-4827-BFE2-F768E977AB7F}" type="pres">
      <dgm:prSet presAssocID="{5E8B171C-1857-4D3E-9222-C23B0901783A}" presName="connTx" presStyleLbl="parChTrans1D3" presStyleIdx="3" presStyleCnt="4"/>
      <dgm:spPr/>
    </dgm:pt>
    <dgm:pt modelId="{82D9115A-F33E-4E15-8607-851E26CD09FB}" type="pres">
      <dgm:prSet presAssocID="{2A3E8260-C8CD-4A11-9536-A83FA21B5ED1}" presName="root2" presStyleCnt="0"/>
      <dgm:spPr/>
    </dgm:pt>
    <dgm:pt modelId="{DE9C02EC-667F-45D1-9BF2-3E2861EE7845}" type="pres">
      <dgm:prSet presAssocID="{2A3E8260-C8CD-4A11-9536-A83FA21B5ED1}" presName="LevelTwoTextNode" presStyleLbl="node3" presStyleIdx="3" presStyleCnt="4" custScaleX="169597" custScaleY="118843">
        <dgm:presLayoutVars>
          <dgm:chPref val="3"/>
        </dgm:presLayoutVars>
      </dgm:prSet>
      <dgm:spPr/>
    </dgm:pt>
    <dgm:pt modelId="{63A9A37B-AFA3-4609-BBFF-4093B84724BA}" type="pres">
      <dgm:prSet presAssocID="{2A3E8260-C8CD-4A11-9536-A83FA21B5ED1}" presName="level3hierChild" presStyleCnt="0"/>
      <dgm:spPr/>
    </dgm:pt>
  </dgm:ptLst>
  <dgm:cxnLst>
    <dgm:cxn modelId="{25F03B12-DC5A-4BBE-ACFF-19610EFD8A9E}" type="presOf" srcId="{CD87837B-A169-47C8-8837-5A8D7E80AAD6}" destId="{41B94480-6DA0-4DEA-858C-FAF98E289733}" srcOrd="0" destOrd="0" presId="urn:microsoft.com/office/officeart/2005/8/layout/hierarchy2"/>
    <dgm:cxn modelId="{08CD4116-5709-40A7-8FBF-8BD990FADBE0}" type="presOf" srcId="{A2C84605-0BE2-49F6-A273-994C473824F9}" destId="{62F436FB-93DB-4F6D-B1BB-66682FE10146}" srcOrd="0" destOrd="0" presId="urn:microsoft.com/office/officeart/2005/8/layout/hierarchy2"/>
    <dgm:cxn modelId="{CD58FF17-1797-4F50-B5DB-CA08E1C99289}" type="presOf" srcId="{3501B07B-8E95-4B5A-A35D-4AB40E085251}" destId="{1A9EB873-6497-42B4-8AD0-39B815F4CA17}" srcOrd="0" destOrd="0" presId="urn:microsoft.com/office/officeart/2005/8/layout/hierarchy2"/>
    <dgm:cxn modelId="{4ECB4518-11D6-4B4C-990B-4D4B13B47C35}" type="presOf" srcId="{2CF9AD57-7E86-4C47-B0E7-DDC4FD4288BE}" destId="{EE445BB2-D6DC-4FBE-BCD5-E0CBFD372047}" srcOrd="1" destOrd="0" presId="urn:microsoft.com/office/officeart/2005/8/layout/hierarchy2"/>
    <dgm:cxn modelId="{D0338B28-6CE4-48FF-BB2A-0B3F3A294B34}" type="presOf" srcId="{F66130DA-3F48-484A-B71B-91029ACA371B}" destId="{7F231711-8AC0-47FF-AE51-7B0FDAF4713D}" srcOrd="0" destOrd="0" presId="urn:microsoft.com/office/officeart/2005/8/layout/hierarchy2"/>
    <dgm:cxn modelId="{CF5C7F2D-71C3-4CAD-BDFC-F78D1472CC30}" srcId="{C90FEE05-F862-4616-A343-2902B216B100}" destId="{262807A9-5CAE-4DE5-9BE2-B6BB695E5939}" srcOrd="1" destOrd="0" parTransId="{2CF9AD57-7E86-4C47-B0E7-DDC4FD4288BE}" sibTransId="{A1773DE5-503A-4441-879F-52BAB8457646}"/>
    <dgm:cxn modelId="{9B5B0A39-ABBE-4D00-AEE0-22C402DC9D21}" type="presOf" srcId="{A2C84605-0BE2-49F6-A273-994C473824F9}" destId="{00775EB6-0AD5-4627-A410-01BEFE79E70D}" srcOrd="1" destOrd="0" presId="urn:microsoft.com/office/officeart/2005/8/layout/hierarchy2"/>
    <dgm:cxn modelId="{0FECB13D-C9FF-4845-90D6-F08085CCDC6C}" type="presOf" srcId="{C90FEE05-F862-4616-A343-2902B216B100}" destId="{5B9335BA-B012-4398-85D9-3B737408F406}" srcOrd="0" destOrd="0" presId="urn:microsoft.com/office/officeart/2005/8/layout/hierarchy2"/>
    <dgm:cxn modelId="{9BC89140-73D2-4619-AC41-D3E1E009C8E9}" srcId="{C90FEE05-F862-4616-A343-2902B216B100}" destId="{824158BD-0778-4EED-B4EF-D2892A5DD49A}" srcOrd="0" destOrd="0" parTransId="{10473ED7-BA3D-49BA-8098-8EADE7A47C7C}" sibTransId="{02C04ED0-FC96-4770-AEE7-285CA29A3791}"/>
    <dgm:cxn modelId="{819E795F-1760-44B3-9894-CB2F5F329DDD}" type="presOf" srcId="{D8036483-117C-4FCE-A66D-818FA44F744C}" destId="{F57C68DE-F5E7-4564-A4D1-7CC786E843A3}" srcOrd="1" destOrd="0" presId="urn:microsoft.com/office/officeart/2005/8/layout/hierarchy2"/>
    <dgm:cxn modelId="{DF83B364-1D4A-4A35-BF7F-F5899124F94D}" type="presOf" srcId="{5E8B171C-1857-4D3E-9222-C23B0901783A}" destId="{0291AD74-3797-4827-BFE2-F768E977AB7F}" srcOrd="1" destOrd="0" presId="urn:microsoft.com/office/officeart/2005/8/layout/hierarchy2"/>
    <dgm:cxn modelId="{03AE7867-F2FA-4BB4-AC62-70BAE20C6EB7}" srcId="{31A75DB3-C800-4CCB-9442-7D67C3F10E71}" destId="{2A3E8260-C8CD-4A11-9536-A83FA21B5ED1}" srcOrd="0" destOrd="0" parTransId="{5E8B171C-1857-4D3E-9222-C23B0901783A}" sibTransId="{CD95EF36-4FEC-40D3-902C-5CD512682274}"/>
    <dgm:cxn modelId="{60CAA068-4B28-4360-B52C-3F2801CD0848}" srcId="{7E17A49C-10EC-4933-97EF-268386A568C2}" destId="{C90FEE05-F862-4616-A343-2902B216B100}" srcOrd="0" destOrd="0" parTransId="{D18600CF-3638-4A6D-AB85-1C698A611212}" sibTransId="{8ED4D8BB-2C98-456D-8FA1-1FAF69ED71FA}"/>
    <dgm:cxn modelId="{5C83E74D-7F64-4E6E-BBEC-D393E9DC0DC4}" type="presOf" srcId="{10473ED7-BA3D-49BA-8098-8EADE7A47C7C}" destId="{4AB4821C-4B26-4FDD-8C33-5E8BE7829399}" srcOrd="1" destOrd="0" presId="urn:microsoft.com/office/officeart/2005/8/layout/hierarchy2"/>
    <dgm:cxn modelId="{5ABD2D72-8F65-4FDE-8F23-A04EE97E2C24}" type="presOf" srcId="{95D0ED54-1B30-4226-A8B6-534F5D04207F}" destId="{D8B96051-DA3F-4B7C-BD38-EC0095A2733E}" srcOrd="0" destOrd="0" presId="urn:microsoft.com/office/officeart/2005/8/layout/hierarchy2"/>
    <dgm:cxn modelId="{6F85B652-A00D-491E-8832-B216DB2CD93A}" type="presOf" srcId="{5E8B171C-1857-4D3E-9222-C23B0901783A}" destId="{755098A8-AAA9-4F88-A0A6-544D397F805C}" srcOrd="0" destOrd="0" presId="urn:microsoft.com/office/officeart/2005/8/layout/hierarchy2"/>
    <dgm:cxn modelId="{EACCB579-EE0F-497E-AD3A-891A8EACF50E}" srcId="{824158BD-0778-4EED-B4EF-D2892A5DD49A}" destId="{3501B07B-8E95-4B5A-A35D-4AB40E085251}" srcOrd="0" destOrd="0" parTransId="{D8036483-117C-4FCE-A66D-818FA44F744C}" sibTransId="{A028250D-DAF7-437E-BC4E-0A9F8EB96910}"/>
    <dgm:cxn modelId="{BAC7297A-2C5F-43FC-932E-6C8C58BD68B4}" srcId="{A1BCD883-F70D-4558-AB98-3EDBD1053E7A}" destId="{95D0ED54-1B30-4226-A8B6-534F5D04207F}" srcOrd="0" destOrd="0" parTransId="{DE954E37-9A9A-4799-BA8D-9E5D85D910C0}" sibTransId="{508B79D1-3384-4733-84A0-169BFD7E635C}"/>
    <dgm:cxn modelId="{8AFBFB7D-65B3-4009-B421-33EC106F43BD}" type="presOf" srcId="{10473ED7-BA3D-49BA-8098-8EADE7A47C7C}" destId="{551BB5A8-58A0-4386-8A1B-E3FCF5FC50BC}" srcOrd="0" destOrd="0" presId="urn:microsoft.com/office/officeart/2005/8/layout/hierarchy2"/>
    <dgm:cxn modelId="{66B15180-B82C-4DCB-A826-60208D28B659}" type="presOf" srcId="{41FC21D1-CA26-4B1A-842F-060C2EC89474}" destId="{0AA1C6BD-1BB0-4EE4-B10A-3F6745708134}" srcOrd="1" destOrd="0" presId="urn:microsoft.com/office/officeart/2005/8/layout/hierarchy2"/>
    <dgm:cxn modelId="{F0C4A58C-09B9-403F-A968-7C9CFC7EA3A2}" type="presOf" srcId="{41FC21D1-CA26-4B1A-842F-060C2EC89474}" destId="{090DBCD2-272A-450F-9337-70140B3ED10C}" srcOrd="0" destOrd="0" presId="urn:microsoft.com/office/officeart/2005/8/layout/hierarchy2"/>
    <dgm:cxn modelId="{FDC5C592-4D62-4454-8B67-B5A313950596}" srcId="{262807A9-5CAE-4DE5-9BE2-B6BB695E5939}" destId="{F66130DA-3F48-484A-B71B-91029ACA371B}" srcOrd="0" destOrd="0" parTransId="{A2C84605-0BE2-49F6-A273-994C473824F9}" sibTransId="{37820E38-15C7-4587-86DF-CCC5CACF7009}"/>
    <dgm:cxn modelId="{9F3F3BA4-41D2-47E8-97DC-363F89D863D8}" type="presOf" srcId="{CD87837B-A169-47C8-8837-5A8D7E80AAD6}" destId="{1AFF451A-60CA-4788-932B-BB36014C4488}" srcOrd="1" destOrd="0" presId="urn:microsoft.com/office/officeart/2005/8/layout/hierarchy2"/>
    <dgm:cxn modelId="{161381B0-7EB7-4C14-9E24-0A2F44556465}" type="presOf" srcId="{D8036483-117C-4FCE-A66D-818FA44F744C}" destId="{6D73E8DD-627C-44F6-9C9A-CE8E9FA790AE}" srcOrd="0" destOrd="0" presId="urn:microsoft.com/office/officeart/2005/8/layout/hierarchy2"/>
    <dgm:cxn modelId="{64E28DB1-54D9-4FC8-9C85-9A35A899D532}" type="presOf" srcId="{7E17A49C-10EC-4933-97EF-268386A568C2}" destId="{9E306648-C5A2-4546-9B7B-157F05B6E544}" srcOrd="0" destOrd="0" presId="urn:microsoft.com/office/officeart/2005/8/layout/hierarchy2"/>
    <dgm:cxn modelId="{7E8193B1-FBD5-42F3-9B1F-9334171F5A76}" srcId="{C90FEE05-F862-4616-A343-2902B216B100}" destId="{31A75DB3-C800-4CCB-9442-7D67C3F10E71}" srcOrd="4" destOrd="0" parTransId="{41FC21D1-CA26-4B1A-842F-060C2EC89474}" sibTransId="{52BC702D-2D12-42DC-8B03-14F2A7BD3EA9}"/>
    <dgm:cxn modelId="{363876BC-397E-427A-95E6-1BCC8C40ADD9}" type="presOf" srcId="{DE954E37-9A9A-4799-BA8D-9E5D85D910C0}" destId="{C45E296F-8672-472D-8E6E-7F2CBF7A21AD}" srcOrd="0" destOrd="0" presId="urn:microsoft.com/office/officeart/2005/8/layout/hierarchy2"/>
    <dgm:cxn modelId="{77B2E6BE-FEB9-429B-A3FD-02A2D884EB08}" srcId="{C90FEE05-F862-4616-A343-2902B216B100}" destId="{A1BCD883-F70D-4558-AB98-3EDBD1053E7A}" srcOrd="3" destOrd="0" parTransId="{074C48E5-0201-4088-AC85-C795434D6F36}" sibTransId="{59B04F43-047B-4B52-BA19-85127B1DC266}"/>
    <dgm:cxn modelId="{8FE9F1BF-DDC7-4837-8807-1C4D1CE4E3B7}" type="presOf" srcId="{DE954E37-9A9A-4799-BA8D-9E5D85D910C0}" destId="{3BB6F905-B69F-4C9B-AA0A-7FEB70B1BB1F}" srcOrd="1" destOrd="0" presId="urn:microsoft.com/office/officeart/2005/8/layout/hierarchy2"/>
    <dgm:cxn modelId="{24D255C0-E2F5-41F8-80D4-D0D9C78A06E7}" type="presOf" srcId="{074C48E5-0201-4088-AC85-C795434D6F36}" destId="{88D3E6F1-5A51-4A83-B2A6-E572723450FD}" srcOrd="0" destOrd="0" presId="urn:microsoft.com/office/officeart/2005/8/layout/hierarchy2"/>
    <dgm:cxn modelId="{DB8F55C8-DF8F-42CD-A7A2-34F1575F5FD0}" type="presOf" srcId="{262807A9-5CAE-4DE5-9BE2-B6BB695E5939}" destId="{4B49BE85-377E-40DB-AB94-1AA5CBF66F87}" srcOrd="0" destOrd="0" presId="urn:microsoft.com/office/officeart/2005/8/layout/hierarchy2"/>
    <dgm:cxn modelId="{BF1CCCC8-F88A-4520-A52B-0EE43D3761E9}" type="presOf" srcId="{824158BD-0778-4EED-B4EF-D2892A5DD49A}" destId="{7F6B1D31-968B-4D46-813E-698CE2DE3E36}" srcOrd="0" destOrd="0" presId="urn:microsoft.com/office/officeart/2005/8/layout/hierarchy2"/>
    <dgm:cxn modelId="{0136D1CC-1A51-49B5-A29B-AB9B500C2EE1}" srcId="{C90FEE05-F862-4616-A343-2902B216B100}" destId="{4A22DEAE-903C-442E-B185-61245577F083}" srcOrd="2" destOrd="0" parTransId="{CD87837B-A169-47C8-8837-5A8D7E80AAD6}" sibTransId="{149D4BF7-8C65-42BB-B99F-679D0BDA5D0E}"/>
    <dgm:cxn modelId="{AC7F38CD-CA67-4C23-8FCC-DF3BCF583019}" type="presOf" srcId="{2A3E8260-C8CD-4A11-9536-A83FA21B5ED1}" destId="{DE9C02EC-667F-45D1-9BF2-3E2861EE7845}" srcOrd="0" destOrd="0" presId="urn:microsoft.com/office/officeart/2005/8/layout/hierarchy2"/>
    <dgm:cxn modelId="{82141DDB-1A50-490F-A925-6851B00B5E9C}" type="presOf" srcId="{A1BCD883-F70D-4558-AB98-3EDBD1053E7A}" destId="{B8D6BF8F-4CE3-4E8B-AA10-5203DF400094}" srcOrd="0" destOrd="0" presId="urn:microsoft.com/office/officeart/2005/8/layout/hierarchy2"/>
    <dgm:cxn modelId="{70BE5EE0-87C4-411B-B0BE-084D4A36F436}" type="presOf" srcId="{2CF9AD57-7E86-4C47-B0E7-DDC4FD4288BE}" destId="{D26E8307-3E9B-4019-BAC7-C20D8EB517FC}" srcOrd="0" destOrd="0" presId="urn:microsoft.com/office/officeart/2005/8/layout/hierarchy2"/>
    <dgm:cxn modelId="{C4D5D5F1-609C-47D5-946A-0F1C55363B34}" type="presOf" srcId="{074C48E5-0201-4088-AC85-C795434D6F36}" destId="{A53EDAD1-7AC1-4928-810B-B24A2F59AB2B}" srcOrd="1" destOrd="0" presId="urn:microsoft.com/office/officeart/2005/8/layout/hierarchy2"/>
    <dgm:cxn modelId="{07E62CF7-277A-48A5-9525-C487F9268742}" type="presOf" srcId="{31A75DB3-C800-4CCB-9442-7D67C3F10E71}" destId="{0F2A313C-DC2F-437C-92E6-5D037EE87DA5}" srcOrd="0" destOrd="0" presId="urn:microsoft.com/office/officeart/2005/8/layout/hierarchy2"/>
    <dgm:cxn modelId="{F9767DF9-C8BF-46B9-8D3E-63E92A1BE843}" type="presOf" srcId="{4A22DEAE-903C-442E-B185-61245577F083}" destId="{046FA17F-9514-4BAB-A273-44F30C6A2E84}" srcOrd="0" destOrd="0" presId="urn:microsoft.com/office/officeart/2005/8/layout/hierarchy2"/>
    <dgm:cxn modelId="{53B2C55B-D55B-4EDB-8BCB-4BF0A848DF54}" type="presParOf" srcId="{9E306648-C5A2-4546-9B7B-157F05B6E544}" destId="{B95F2026-A31E-4078-B797-B0F07297183F}" srcOrd="0" destOrd="0" presId="urn:microsoft.com/office/officeart/2005/8/layout/hierarchy2"/>
    <dgm:cxn modelId="{EEE58DFB-91AE-4401-9636-E609F6311B3A}" type="presParOf" srcId="{B95F2026-A31E-4078-B797-B0F07297183F}" destId="{5B9335BA-B012-4398-85D9-3B737408F406}" srcOrd="0" destOrd="0" presId="urn:microsoft.com/office/officeart/2005/8/layout/hierarchy2"/>
    <dgm:cxn modelId="{DFD7BB99-BD63-421C-BAA6-F38A43A5A2F5}" type="presParOf" srcId="{B95F2026-A31E-4078-B797-B0F07297183F}" destId="{4C90797F-182A-44DE-90BC-4123C51BC7C2}" srcOrd="1" destOrd="0" presId="urn:microsoft.com/office/officeart/2005/8/layout/hierarchy2"/>
    <dgm:cxn modelId="{31C68EAB-E8EB-4C65-B007-4E4B6A84F94D}" type="presParOf" srcId="{4C90797F-182A-44DE-90BC-4123C51BC7C2}" destId="{551BB5A8-58A0-4386-8A1B-E3FCF5FC50BC}" srcOrd="0" destOrd="0" presId="urn:microsoft.com/office/officeart/2005/8/layout/hierarchy2"/>
    <dgm:cxn modelId="{4663F16D-1C40-460A-9521-3876EE30244B}" type="presParOf" srcId="{551BB5A8-58A0-4386-8A1B-E3FCF5FC50BC}" destId="{4AB4821C-4B26-4FDD-8C33-5E8BE7829399}" srcOrd="0" destOrd="0" presId="urn:microsoft.com/office/officeart/2005/8/layout/hierarchy2"/>
    <dgm:cxn modelId="{2B7E809F-DEB4-4745-8939-C6715B6CC3CF}" type="presParOf" srcId="{4C90797F-182A-44DE-90BC-4123C51BC7C2}" destId="{7BB32BDC-46CA-4CC3-82A3-AA6890E4CFA5}" srcOrd="1" destOrd="0" presId="urn:microsoft.com/office/officeart/2005/8/layout/hierarchy2"/>
    <dgm:cxn modelId="{3DD8091B-3521-45E4-8DDA-484B349BA20A}" type="presParOf" srcId="{7BB32BDC-46CA-4CC3-82A3-AA6890E4CFA5}" destId="{7F6B1D31-968B-4D46-813E-698CE2DE3E36}" srcOrd="0" destOrd="0" presId="urn:microsoft.com/office/officeart/2005/8/layout/hierarchy2"/>
    <dgm:cxn modelId="{203DD1A9-7423-4A1D-B60D-795492904DE3}" type="presParOf" srcId="{7BB32BDC-46CA-4CC3-82A3-AA6890E4CFA5}" destId="{B01398DC-788C-4ABA-8DF6-9EBFBD51DDBC}" srcOrd="1" destOrd="0" presId="urn:microsoft.com/office/officeart/2005/8/layout/hierarchy2"/>
    <dgm:cxn modelId="{6D8AF5FE-E5F7-46FD-A1D7-1EA463B0D42B}" type="presParOf" srcId="{B01398DC-788C-4ABA-8DF6-9EBFBD51DDBC}" destId="{6D73E8DD-627C-44F6-9C9A-CE8E9FA790AE}" srcOrd="0" destOrd="0" presId="urn:microsoft.com/office/officeart/2005/8/layout/hierarchy2"/>
    <dgm:cxn modelId="{EAB2ECE8-44AD-4F2F-B999-DBC43CF50DF4}" type="presParOf" srcId="{6D73E8DD-627C-44F6-9C9A-CE8E9FA790AE}" destId="{F57C68DE-F5E7-4564-A4D1-7CC786E843A3}" srcOrd="0" destOrd="0" presId="urn:microsoft.com/office/officeart/2005/8/layout/hierarchy2"/>
    <dgm:cxn modelId="{0F0CFCE9-5AA3-40E4-9179-F3F4B982088A}" type="presParOf" srcId="{B01398DC-788C-4ABA-8DF6-9EBFBD51DDBC}" destId="{F5F83E56-17BC-4DC5-B0CF-38A868205597}" srcOrd="1" destOrd="0" presId="urn:microsoft.com/office/officeart/2005/8/layout/hierarchy2"/>
    <dgm:cxn modelId="{6E744212-6A41-4E09-A625-4BB1E8403FA7}" type="presParOf" srcId="{F5F83E56-17BC-4DC5-B0CF-38A868205597}" destId="{1A9EB873-6497-42B4-8AD0-39B815F4CA17}" srcOrd="0" destOrd="0" presId="urn:microsoft.com/office/officeart/2005/8/layout/hierarchy2"/>
    <dgm:cxn modelId="{36E52E22-FF62-4F65-A2F1-3D3D50A1D158}" type="presParOf" srcId="{F5F83E56-17BC-4DC5-B0CF-38A868205597}" destId="{6EAD1866-03C2-412D-A489-ADFD05CF00AD}" srcOrd="1" destOrd="0" presId="urn:microsoft.com/office/officeart/2005/8/layout/hierarchy2"/>
    <dgm:cxn modelId="{BA39CDC9-2CDD-4E4F-A7D6-1D3080386BD8}" type="presParOf" srcId="{4C90797F-182A-44DE-90BC-4123C51BC7C2}" destId="{D26E8307-3E9B-4019-BAC7-C20D8EB517FC}" srcOrd="2" destOrd="0" presId="urn:microsoft.com/office/officeart/2005/8/layout/hierarchy2"/>
    <dgm:cxn modelId="{61F853AF-9650-4CF9-A9C4-76268AFB0706}" type="presParOf" srcId="{D26E8307-3E9B-4019-BAC7-C20D8EB517FC}" destId="{EE445BB2-D6DC-4FBE-BCD5-E0CBFD372047}" srcOrd="0" destOrd="0" presId="urn:microsoft.com/office/officeart/2005/8/layout/hierarchy2"/>
    <dgm:cxn modelId="{3D479151-9617-4E2B-8055-9A86D85A7C1E}" type="presParOf" srcId="{4C90797F-182A-44DE-90BC-4123C51BC7C2}" destId="{79E44655-938D-49D6-9867-F7209A503E42}" srcOrd="3" destOrd="0" presId="urn:microsoft.com/office/officeart/2005/8/layout/hierarchy2"/>
    <dgm:cxn modelId="{9BD4854E-894C-475C-825F-3E2A9438F11C}" type="presParOf" srcId="{79E44655-938D-49D6-9867-F7209A503E42}" destId="{4B49BE85-377E-40DB-AB94-1AA5CBF66F87}" srcOrd="0" destOrd="0" presId="urn:microsoft.com/office/officeart/2005/8/layout/hierarchy2"/>
    <dgm:cxn modelId="{5DB54EBE-32E1-42C1-9BAC-97F94D0A9D5A}" type="presParOf" srcId="{79E44655-938D-49D6-9867-F7209A503E42}" destId="{B8A34D5C-C6B0-415D-B7AA-8D240D4D6FF6}" srcOrd="1" destOrd="0" presId="urn:microsoft.com/office/officeart/2005/8/layout/hierarchy2"/>
    <dgm:cxn modelId="{040E6A8E-FADD-444F-84F3-52BFE5F700F7}" type="presParOf" srcId="{B8A34D5C-C6B0-415D-B7AA-8D240D4D6FF6}" destId="{62F436FB-93DB-4F6D-B1BB-66682FE10146}" srcOrd="0" destOrd="0" presId="urn:microsoft.com/office/officeart/2005/8/layout/hierarchy2"/>
    <dgm:cxn modelId="{CB7704D3-7E7A-42A4-A2AE-0E54749C2A18}" type="presParOf" srcId="{62F436FB-93DB-4F6D-B1BB-66682FE10146}" destId="{00775EB6-0AD5-4627-A410-01BEFE79E70D}" srcOrd="0" destOrd="0" presId="urn:microsoft.com/office/officeart/2005/8/layout/hierarchy2"/>
    <dgm:cxn modelId="{3F9743E4-05E4-46A8-A28D-C87487E8E943}" type="presParOf" srcId="{B8A34D5C-C6B0-415D-B7AA-8D240D4D6FF6}" destId="{21EF678B-9BBA-4B81-AE61-BF439BE70664}" srcOrd="1" destOrd="0" presId="urn:microsoft.com/office/officeart/2005/8/layout/hierarchy2"/>
    <dgm:cxn modelId="{751B6FBF-1218-4269-B74C-D29E4BA9A136}" type="presParOf" srcId="{21EF678B-9BBA-4B81-AE61-BF439BE70664}" destId="{7F231711-8AC0-47FF-AE51-7B0FDAF4713D}" srcOrd="0" destOrd="0" presId="urn:microsoft.com/office/officeart/2005/8/layout/hierarchy2"/>
    <dgm:cxn modelId="{D960C09A-9735-4169-B409-F0E0D41BD790}" type="presParOf" srcId="{21EF678B-9BBA-4B81-AE61-BF439BE70664}" destId="{18F1726B-05F8-44E4-915C-2DA646F0F34F}" srcOrd="1" destOrd="0" presId="urn:microsoft.com/office/officeart/2005/8/layout/hierarchy2"/>
    <dgm:cxn modelId="{5634F4C2-424B-47F0-B272-8A1D8666A74A}" type="presParOf" srcId="{4C90797F-182A-44DE-90BC-4123C51BC7C2}" destId="{41B94480-6DA0-4DEA-858C-FAF98E289733}" srcOrd="4" destOrd="0" presId="urn:microsoft.com/office/officeart/2005/8/layout/hierarchy2"/>
    <dgm:cxn modelId="{A48E71B5-A733-455F-9D9C-AB78C5BBA90F}" type="presParOf" srcId="{41B94480-6DA0-4DEA-858C-FAF98E289733}" destId="{1AFF451A-60CA-4788-932B-BB36014C4488}" srcOrd="0" destOrd="0" presId="urn:microsoft.com/office/officeart/2005/8/layout/hierarchy2"/>
    <dgm:cxn modelId="{84D5597E-D10A-4C68-A244-01F1DA95F72B}" type="presParOf" srcId="{4C90797F-182A-44DE-90BC-4123C51BC7C2}" destId="{DBAD6DBF-A55C-4F36-8C74-E86A0122C6F4}" srcOrd="5" destOrd="0" presId="urn:microsoft.com/office/officeart/2005/8/layout/hierarchy2"/>
    <dgm:cxn modelId="{664B2B05-7C2C-49DB-B657-38E0629BD964}" type="presParOf" srcId="{DBAD6DBF-A55C-4F36-8C74-E86A0122C6F4}" destId="{046FA17F-9514-4BAB-A273-44F30C6A2E84}" srcOrd="0" destOrd="0" presId="urn:microsoft.com/office/officeart/2005/8/layout/hierarchy2"/>
    <dgm:cxn modelId="{22F3DBEB-4979-48C3-A343-F18FD570806D}" type="presParOf" srcId="{DBAD6DBF-A55C-4F36-8C74-E86A0122C6F4}" destId="{712AA586-F70E-4BB0-85E7-D573254859F0}" srcOrd="1" destOrd="0" presId="urn:microsoft.com/office/officeart/2005/8/layout/hierarchy2"/>
    <dgm:cxn modelId="{513A9B4D-22CD-415D-A1DC-33F10E684FD2}" type="presParOf" srcId="{4C90797F-182A-44DE-90BC-4123C51BC7C2}" destId="{88D3E6F1-5A51-4A83-B2A6-E572723450FD}" srcOrd="6" destOrd="0" presId="urn:microsoft.com/office/officeart/2005/8/layout/hierarchy2"/>
    <dgm:cxn modelId="{E756C920-F216-4AD4-9362-D52660BC2536}" type="presParOf" srcId="{88D3E6F1-5A51-4A83-B2A6-E572723450FD}" destId="{A53EDAD1-7AC1-4928-810B-B24A2F59AB2B}" srcOrd="0" destOrd="0" presId="urn:microsoft.com/office/officeart/2005/8/layout/hierarchy2"/>
    <dgm:cxn modelId="{B6FF1C93-E13F-4238-821E-FE1165844049}" type="presParOf" srcId="{4C90797F-182A-44DE-90BC-4123C51BC7C2}" destId="{19C1EB28-7D7B-4F46-8B86-D8B58C0478ED}" srcOrd="7" destOrd="0" presId="urn:microsoft.com/office/officeart/2005/8/layout/hierarchy2"/>
    <dgm:cxn modelId="{B36E460D-5851-4B98-BA1F-5683BD620534}" type="presParOf" srcId="{19C1EB28-7D7B-4F46-8B86-D8B58C0478ED}" destId="{B8D6BF8F-4CE3-4E8B-AA10-5203DF400094}" srcOrd="0" destOrd="0" presId="urn:microsoft.com/office/officeart/2005/8/layout/hierarchy2"/>
    <dgm:cxn modelId="{FA88873D-91AC-46FD-9A24-9DE43ACEA9DA}" type="presParOf" srcId="{19C1EB28-7D7B-4F46-8B86-D8B58C0478ED}" destId="{096D16C8-D849-411D-97AD-6AF4D54021F5}" srcOrd="1" destOrd="0" presId="urn:microsoft.com/office/officeart/2005/8/layout/hierarchy2"/>
    <dgm:cxn modelId="{C72855D4-D39C-4DD1-9BFB-C5A1B6DBD496}" type="presParOf" srcId="{096D16C8-D849-411D-97AD-6AF4D54021F5}" destId="{C45E296F-8672-472D-8E6E-7F2CBF7A21AD}" srcOrd="0" destOrd="0" presId="urn:microsoft.com/office/officeart/2005/8/layout/hierarchy2"/>
    <dgm:cxn modelId="{85F184AC-6D0A-45E7-A52D-D74E4E224A14}" type="presParOf" srcId="{C45E296F-8672-472D-8E6E-7F2CBF7A21AD}" destId="{3BB6F905-B69F-4C9B-AA0A-7FEB70B1BB1F}" srcOrd="0" destOrd="0" presId="urn:microsoft.com/office/officeart/2005/8/layout/hierarchy2"/>
    <dgm:cxn modelId="{4B3013AF-C404-4616-BEFB-B3921EA5205E}" type="presParOf" srcId="{096D16C8-D849-411D-97AD-6AF4D54021F5}" destId="{B07606C1-4E43-4A4C-9D7D-85235D5C56EB}" srcOrd="1" destOrd="0" presId="urn:microsoft.com/office/officeart/2005/8/layout/hierarchy2"/>
    <dgm:cxn modelId="{1088583A-9F1E-41F1-892A-0FFA3A95C059}" type="presParOf" srcId="{B07606C1-4E43-4A4C-9D7D-85235D5C56EB}" destId="{D8B96051-DA3F-4B7C-BD38-EC0095A2733E}" srcOrd="0" destOrd="0" presId="urn:microsoft.com/office/officeart/2005/8/layout/hierarchy2"/>
    <dgm:cxn modelId="{F4EA1D09-535E-4D5F-B02E-06C2584EE8C6}" type="presParOf" srcId="{B07606C1-4E43-4A4C-9D7D-85235D5C56EB}" destId="{2223B666-B91A-4DD8-8374-ABA6E4864049}" srcOrd="1" destOrd="0" presId="urn:microsoft.com/office/officeart/2005/8/layout/hierarchy2"/>
    <dgm:cxn modelId="{79707253-F14B-45A7-B1E5-3DB20E100E30}" type="presParOf" srcId="{4C90797F-182A-44DE-90BC-4123C51BC7C2}" destId="{090DBCD2-272A-450F-9337-70140B3ED10C}" srcOrd="8" destOrd="0" presId="urn:microsoft.com/office/officeart/2005/8/layout/hierarchy2"/>
    <dgm:cxn modelId="{2287BC08-4D2D-4B8D-A247-07DCF21A0DCC}" type="presParOf" srcId="{090DBCD2-272A-450F-9337-70140B3ED10C}" destId="{0AA1C6BD-1BB0-4EE4-B10A-3F6745708134}" srcOrd="0" destOrd="0" presId="urn:microsoft.com/office/officeart/2005/8/layout/hierarchy2"/>
    <dgm:cxn modelId="{D5D9E413-F0B6-4F1B-B7AB-F6500F2D9DD2}" type="presParOf" srcId="{4C90797F-182A-44DE-90BC-4123C51BC7C2}" destId="{C0E9EA97-CD1C-4B0F-8D94-FC036067DEF4}" srcOrd="9" destOrd="0" presId="urn:microsoft.com/office/officeart/2005/8/layout/hierarchy2"/>
    <dgm:cxn modelId="{E06B6D32-724C-4938-B7BC-883B125A36D8}" type="presParOf" srcId="{C0E9EA97-CD1C-4B0F-8D94-FC036067DEF4}" destId="{0F2A313C-DC2F-437C-92E6-5D037EE87DA5}" srcOrd="0" destOrd="0" presId="urn:microsoft.com/office/officeart/2005/8/layout/hierarchy2"/>
    <dgm:cxn modelId="{5DD1F4C0-8161-4470-BD73-80D5D9FB7A38}" type="presParOf" srcId="{C0E9EA97-CD1C-4B0F-8D94-FC036067DEF4}" destId="{D009DC23-2A72-41A8-B154-301D4FC859D6}" srcOrd="1" destOrd="0" presId="urn:microsoft.com/office/officeart/2005/8/layout/hierarchy2"/>
    <dgm:cxn modelId="{5FBAC140-E04D-4DE6-BC48-7E3F87987CEF}" type="presParOf" srcId="{D009DC23-2A72-41A8-B154-301D4FC859D6}" destId="{755098A8-AAA9-4F88-A0A6-544D397F805C}" srcOrd="0" destOrd="0" presId="urn:microsoft.com/office/officeart/2005/8/layout/hierarchy2"/>
    <dgm:cxn modelId="{80A94099-C23E-4039-A2C0-41212C82DE9A}" type="presParOf" srcId="{755098A8-AAA9-4F88-A0A6-544D397F805C}" destId="{0291AD74-3797-4827-BFE2-F768E977AB7F}" srcOrd="0" destOrd="0" presId="urn:microsoft.com/office/officeart/2005/8/layout/hierarchy2"/>
    <dgm:cxn modelId="{A4555819-5653-448B-B3D8-48FC416592CB}" type="presParOf" srcId="{D009DC23-2A72-41A8-B154-301D4FC859D6}" destId="{82D9115A-F33E-4E15-8607-851E26CD09FB}" srcOrd="1" destOrd="0" presId="urn:microsoft.com/office/officeart/2005/8/layout/hierarchy2"/>
    <dgm:cxn modelId="{AA16847E-6C17-4E03-8F02-73BA8BFC1F59}" type="presParOf" srcId="{82D9115A-F33E-4E15-8607-851E26CD09FB}" destId="{DE9C02EC-667F-45D1-9BF2-3E2861EE7845}" srcOrd="0" destOrd="0" presId="urn:microsoft.com/office/officeart/2005/8/layout/hierarchy2"/>
    <dgm:cxn modelId="{CEA90D7B-8A1B-4BC9-B7A0-F422C000E3C7}" type="presParOf" srcId="{82D9115A-F33E-4E15-8607-851E26CD09FB}" destId="{63A9A37B-AFA3-4609-BBFF-4093B84724B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5FA6AD-DBA6-4F5F-BAA3-C3EE3AB67FEE}" type="doc">
      <dgm:prSet loTypeId="urn:microsoft.com/office/officeart/2005/8/layout/StepDownProcess" loCatId="process" qsTypeId="urn:microsoft.com/office/officeart/2005/8/quickstyle/3d2" qsCatId="3D" csTypeId="urn:microsoft.com/office/officeart/2005/8/colors/accent4_4" csCatId="accent4" phldr="1"/>
      <dgm:spPr/>
      <dgm:t>
        <a:bodyPr/>
        <a:lstStyle/>
        <a:p>
          <a:pPr rtl="1"/>
          <a:endParaRPr lang="fa-IR"/>
        </a:p>
      </dgm:t>
    </dgm:pt>
    <dgm:pt modelId="{AB4A7B64-1D39-49F2-802F-ADFDC3F20D97}">
      <dgm:prSet phldrT="[Text]" custT="1"/>
      <dgm:spPr/>
      <dgm:t>
        <a:bodyPr/>
        <a:lstStyle/>
        <a:p>
          <a:pPr rtl="1"/>
          <a:r>
            <a:rPr lang="fa-IR" sz="2800" kern="1200" dirty="0">
              <a:ln>
                <a:solidFill>
                  <a:srgbClr val="C5FFE2"/>
                </a:solidFill>
              </a:ln>
              <a:solidFill>
                <a:srgbClr val="EFFFF7"/>
              </a:solidFill>
              <a:cs typeface="B Titr" panose="00000700000000000000" pitchFamily="2" charset="-78"/>
            </a:rPr>
            <a:t>در خصوص مؤدیانی که در املاک استیجاری فعالیت شغلی مینمایند،</a:t>
          </a:r>
          <a:endParaRPr lang="fa-IR" sz="2800" b="1" i="0" kern="1200" cap="none" spc="0" dirty="0">
            <a:ln>
              <a:solidFill>
                <a:srgbClr val="C5FFE2"/>
              </a:solidFill>
            </a:ln>
            <a:solidFill>
              <a:srgbClr val="EFFFF7"/>
            </a:solidFill>
            <a:effectLst>
              <a:outerShdw blurRad="50800" dist="38100" dir="2700000" algn="tl" rotWithShape="0">
                <a:prstClr val="black">
                  <a:alpha val="40000"/>
                </a:prstClr>
              </a:outerShdw>
            </a:effectLst>
            <a:latin typeface="+mj-lt"/>
            <a:ea typeface="+mj-ea"/>
            <a:cs typeface="B Titr" panose="00000700000000000000" pitchFamily="2" charset="-78"/>
          </a:endParaRPr>
        </a:p>
      </dgm:t>
    </dgm:pt>
    <dgm:pt modelId="{F9D995F7-DA70-4539-8233-DF38E79AF2C2}" type="parTrans" cxnId="{B4501660-852C-458B-A90C-1A904521DE6E}">
      <dgm:prSet/>
      <dgm:spPr/>
      <dgm:t>
        <a:bodyPr/>
        <a:lstStyle/>
        <a:p>
          <a:pPr rtl="1"/>
          <a:endParaRPr lang="fa-IR"/>
        </a:p>
      </dgm:t>
    </dgm:pt>
    <dgm:pt modelId="{0F8E1052-A9AA-4389-BFDF-422E47A3C9CE}" type="sibTrans" cxnId="{B4501660-852C-458B-A90C-1A904521DE6E}">
      <dgm:prSet/>
      <dgm:spPr/>
      <dgm:t>
        <a:bodyPr/>
        <a:lstStyle/>
        <a:p>
          <a:pPr rtl="1"/>
          <a:endParaRPr lang="fa-IR"/>
        </a:p>
      </dgm:t>
    </dgm:pt>
    <dgm:pt modelId="{4D7416DC-68E5-479B-9D93-877F317C662C}">
      <dgm:prSet phldrT="[Text]" custT="1"/>
      <dgm:spPr/>
      <dgm:t>
        <a:bodyPr/>
        <a:lstStyle/>
        <a:p>
          <a:pPr algn="just" rtl="1"/>
          <a:r>
            <a:rPr lang="fa-IR" sz="2800" b="1" dirty="0">
              <a:solidFill>
                <a:schemeClr val="accent4">
                  <a:lumMod val="50000"/>
                </a:schemeClr>
              </a:solidFill>
              <a:cs typeface="B Zar" panose="00000400000000000000" pitchFamily="2" charset="-78"/>
            </a:rPr>
            <a:t>هزینه های اجاری </a:t>
          </a:r>
          <a:r>
            <a:rPr lang="fa-IR" sz="3200" b="1" u="sng" dirty="0">
              <a:solidFill>
                <a:schemeClr val="accent4">
                  <a:lumMod val="50000"/>
                </a:schemeClr>
              </a:solidFill>
              <a:cs typeface="B Titr" panose="00000700000000000000" pitchFamily="2" charset="-78"/>
            </a:rPr>
            <a:t>به شرط احراز </a:t>
          </a:r>
          <a:r>
            <a:rPr lang="fa-IR" sz="2800" b="1" dirty="0">
              <a:solidFill>
                <a:schemeClr val="accent4">
                  <a:lumMod val="50000"/>
                </a:schemeClr>
              </a:solidFill>
              <a:cs typeface="B Zar" panose="00000400000000000000" pitchFamily="2" charset="-78"/>
            </a:rPr>
            <a:t>در محاسبه مالیات مقطوع مؤثر خواهد بود</a:t>
          </a:r>
          <a:r>
            <a:rPr lang="en-US" sz="2800" b="1" dirty="0">
              <a:solidFill>
                <a:schemeClr val="accent4">
                  <a:lumMod val="50000"/>
                </a:schemeClr>
              </a:solidFill>
              <a:cs typeface="B Zar" panose="00000400000000000000" pitchFamily="2" charset="-78"/>
            </a:rPr>
            <a:t>.</a:t>
          </a:r>
          <a:endParaRPr lang="fa-IR" sz="2800" b="1" dirty="0">
            <a:solidFill>
              <a:schemeClr val="accent4">
                <a:lumMod val="50000"/>
              </a:schemeClr>
            </a:solidFill>
            <a:cs typeface="B Zar" panose="00000400000000000000" pitchFamily="2" charset="-78"/>
          </a:endParaRPr>
        </a:p>
      </dgm:t>
    </dgm:pt>
    <dgm:pt modelId="{34444EA0-21BB-4A82-BC46-032E509E4DBB}" type="parTrans" cxnId="{BDF97C65-9D9C-43AC-929D-CAD61F827DE8}">
      <dgm:prSet/>
      <dgm:spPr/>
      <dgm:t>
        <a:bodyPr/>
        <a:lstStyle/>
        <a:p>
          <a:pPr rtl="1"/>
          <a:endParaRPr lang="fa-IR"/>
        </a:p>
      </dgm:t>
    </dgm:pt>
    <dgm:pt modelId="{1E71EBCD-DA44-4288-831A-AD894E9A185C}" type="sibTrans" cxnId="{BDF97C65-9D9C-43AC-929D-CAD61F827DE8}">
      <dgm:prSet/>
      <dgm:spPr/>
      <dgm:t>
        <a:bodyPr/>
        <a:lstStyle/>
        <a:p>
          <a:pPr rtl="1"/>
          <a:endParaRPr lang="fa-IR"/>
        </a:p>
      </dgm:t>
    </dgm:pt>
    <dgm:pt modelId="{766E4BDE-A9F4-4C95-8DBD-E873BFD517A9}" type="pres">
      <dgm:prSet presAssocID="{295FA6AD-DBA6-4F5F-BAA3-C3EE3AB67FEE}" presName="rootnode" presStyleCnt="0">
        <dgm:presLayoutVars>
          <dgm:chMax/>
          <dgm:chPref/>
          <dgm:dir val="rev"/>
          <dgm:animLvl val="lvl"/>
        </dgm:presLayoutVars>
      </dgm:prSet>
      <dgm:spPr/>
    </dgm:pt>
    <dgm:pt modelId="{B69C3646-49BE-4126-9883-E41BB3C81109}" type="pres">
      <dgm:prSet presAssocID="{AB4A7B64-1D39-49F2-802F-ADFDC3F20D97}" presName="composite" presStyleCnt="0"/>
      <dgm:spPr/>
    </dgm:pt>
    <dgm:pt modelId="{97456CFB-70F9-449E-B8B9-F9D8551C70BC}" type="pres">
      <dgm:prSet presAssocID="{AB4A7B64-1D39-49F2-802F-ADFDC3F20D97}" presName="bentUpArrow1" presStyleLbl="alignImgPlace1" presStyleIdx="0" presStyleCnt="1" custScaleX="79659" custScaleY="75816" custLinFactNeighborX="47898" custLinFactNeighborY="-45972"/>
      <dgm:spPr/>
    </dgm:pt>
    <dgm:pt modelId="{F1D09857-5FE4-428A-8157-D5006825ECF9}" type="pres">
      <dgm:prSet presAssocID="{AB4A7B64-1D39-49F2-802F-ADFDC3F20D97}" presName="ParentText" presStyleLbl="node1" presStyleIdx="0" presStyleCnt="2" custScaleX="222796" custScaleY="73091" custLinFactNeighborX="-4775" custLinFactNeighborY="-16282">
        <dgm:presLayoutVars>
          <dgm:chMax val="1"/>
          <dgm:chPref val="1"/>
          <dgm:bulletEnabled val="1"/>
        </dgm:presLayoutVars>
      </dgm:prSet>
      <dgm:spPr/>
    </dgm:pt>
    <dgm:pt modelId="{B3B66B17-2928-4062-899D-2931A4DA79F8}" type="pres">
      <dgm:prSet presAssocID="{AB4A7B64-1D39-49F2-802F-ADFDC3F20D97}" presName="ChildText" presStyleLbl="revTx" presStyleIdx="0" presStyleCnt="1">
        <dgm:presLayoutVars>
          <dgm:chMax val="0"/>
          <dgm:chPref val="0"/>
          <dgm:bulletEnabled val="1"/>
        </dgm:presLayoutVars>
      </dgm:prSet>
      <dgm:spPr/>
    </dgm:pt>
    <dgm:pt modelId="{6E4DD446-E881-4EB8-9307-0AE4E4E0EB52}" type="pres">
      <dgm:prSet presAssocID="{0F8E1052-A9AA-4389-BFDF-422E47A3C9CE}" presName="sibTrans" presStyleCnt="0"/>
      <dgm:spPr/>
    </dgm:pt>
    <dgm:pt modelId="{07C44AA5-BA36-4297-8EE7-09517750E9B0}" type="pres">
      <dgm:prSet presAssocID="{4D7416DC-68E5-479B-9D93-877F317C662C}" presName="composite" presStyleCnt="0"/>
      <dgm:spPr/>
    </dgm:pt>
    <dgm:pt modelId="{55FA55C4-5E32-4043-903A-B0B9FA3FC3FE}" type="pres">
      <dgm:prSet presAssocID="{4D7416DC-68E5-479B-9D93-877F317C662C}" presName="ParentText" presStyleLbl="node1" presStyleIdx="1" presStyleCnt="2" custScaleX="221237" custScaleY="88753" custLinFactNeighborX="10875" custLinFactNeighborY="-14837">
        <dgm:presLayoutVars>
          <dgm:chMax val="1"/>
          <dgm:chPref val="1"/>
          <dgm:bulletEnabled val="1"/>
        </dgm:presLayoutVars>
      </dgm:prSet>
      <dgm:spPr/>
    </dgm:pt>
  </dgm:ptLst>
  <dgm:cxnLst>
    <dgm:cxn modelId="{B4501660-852C-458B-A90C-1A904521DE6E}" srcId="{295FA6AD-DBA6-4F5F-BAA3-C3EE3AB67FEE}" destId="{AB4A7B64-1D39-49F2-802F-ADFDC3F20D97}" srcOrd="0" destOrd="0" parTransId="{F9D995F7-DA70-4539-8233-DF38E79AF2C2}" sibTransId="{0F8E1052-A9AA-4389-BFDF-422E47A3C9CE}"/>
    <dgm:cxn modelId="{EB905841-7EFF-41DE-8E08-740FB8C82244}" type="presOf" srcId="{295FA6AD-DBA6-4F5F-BAA3-C3EE3AB67FEE}" destId="{766E4BDE-A9F4-4C95-8DBD-E873BFD517A9}" srcOrd="0" destOrd="0" presId="urn:microsoft.com/office/officeart/2005/8/layout/StepDownProcess"/>
    <dgm:cxn modelId="{BDF97C65-9D9C-43AC-929D-CAD61F827DE8}" srcId="{295FA6AD-DBA6-4F5F-BAA3-C3EE3AB67FEE}" destId="{4D7416DC-68E5-479B-9D93-877F317C662C}" srcOrd="1" destOrd="0" parTransId="{34444EA0-21BB-4A82-BC46-032E509E4DBB}" sibTransId="{1E71EBCD-DA44-4288-831A-AD894E9A185C}"/>
    <dgm:cxn modelId="{0A2A8251-40BB-4037-8D08-E85DE51859F6}" type="presOf" srcId="{4D7416DC-68E5-479B-9D93-877F317C662C}" destId="{55FA55C4-5E32-4043-903A-B0B9FA3FC3FE}" srcOrd="0" destOrd="0" presId="urn:microsoft.com/office/officeart/2005/8/layout/StepDownProcess"/>
    <dgm:cxn modelId="{C41F1A8B-9FA6-49BE-9B1B-EACB5E138849}" type="presOf" srcId="{AB4A7B64-1D39-49F2-802F-ADFDC3F20D97}" destId="{F1D09857-5FE4-428A-8157-D5006825ECF9}" srcOrd="0" destOrd="0" presId="urn:microsoft.com/office/officeart/2005/8/layout/StepDownProcess"/>
    <dgm:cxn modelId="{28644B0B-D531-42FF-80C0-E1BCD9BBE8E5}" type="presParOf" srcId="{766E4BDE-A9F4-4C95-8DBD-E873BFD517A9}" destId="{B69C3646-49BE-4126-9883-E41BB3C81109}" srcOrd="0" destOrd="0" presId="urn:microsoft.com/office/officeart/2005/8/layout/StepDownProcess"/>
    <dgm:cxn modelId="{F4789213-4174-4DCF-9FA4-78B044094ECA}" type="presParOf" srcId="{B69C3646-49BE-4126-9883-E41BB3C81109}" destId="{97456CFB-70F9-449E-B8B9-F9D8551C70BC}" srcOrd="0" destOrd="0" presId="urn:microsoft.com/office/officeart/2005/8/layout/StepDownProcess"/>
    <dgm:cxn modelId="{E35414C8-41D5-4211-9D5D-CFB9F0032FE9}" type="presParOf" srcId="{B69C3646-49BE-4126-9883-E41BB3C81109}" destId="{F1D09857-5FE4-428A-8157-D5006825ECF9}" srcOrd="1" destOrd="0" presId="urn:microsoft.com/office/officeart/2005/8/layout/StepDownProcess"/>
    <dgm:cxn modelId="{9EE48E35-B29A-44E2-8F25-2D2836DD330F}" type="presParOf" srcId="{B69C3646-49BE-4126-9883-E41BB3C81109}" destId="{B3B66B17-2928-4062-899D-2931A4DA79F8}" srcOrd="2" destOrd="0" presId="urn:microsoft.com/office/officeart/2005/8/layout/StepDownProcess"/>
    <dgm:cxn modelId="{D18450E7-4FCD-4D4E-B358-A31F58CF2E55}" type="presParOf" srcId="{766E4BDE-A9F4-4C95-8DBD-E873BFD517A9}" destId="{6E4DD446-E881-4EB8-9307-0AE4E4E0EB52}" srcOrd="1" destOrd="0" presId="urn:microsoft.com/office/officeart/2005/8/layout/StepDownProcess"/>
    <dgm:cxn modelId="{255782ED-E010-4CB6-A969-AC62E00CD1F9}" type="presParOf" srcId="{766E4BDE-A9F4-4C95-8DBD-E873BFD517A9}" destId="{07C44AA5-BA36-4297-8EE7-09517750E9B0}" srcOrd="2" destOrd="0" presId="urn:microsoft.com/office/officeart/2005/8/layout/StepDownProcess"/>
    <dgm:cxn modelId="{BBEA5C9A-9984-4074-8027-52713938FA92}" type="presParOf" srcId="{07C44AA5-BA36-4297-8EE7-09517750E9B0}" destId="{55FA55C4-5E32-4043-903A-B0B9FA3FC3F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9C67C-8E3E-4A42-900E-4E14C6908039}">
      <dsp:nvSpPr>
        <dsp:cNvPr id="0" name=""/>
        <dsp:cNvSpPr/>
      </dsp:nvSpPr>
      <dsp:spPr>
        <a:xfrm rot="5400000">
          <a:off x="7014378" y="305014"/>
          <a:ext cx="2024920" cy="1417444"/>
        </a:xfrm>
        <a:prstGeom prst="chevron">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fa-IR" sz="2400" kern="1200">
              <a:cs typeface="2  Titr" panose="00000700000000000000" pitchFamily="2" charset="-78"/>
            </a:rPr>
            <a:t>الف</a:t>
          </a:r>
          <a:endParaRPr lang="fa-IR" sz="2400" kern="1200" dirty="0">
            <a:cs typeface="2  Titr" panose="00000700000000000000" pitchFamily="2" charset="-78"/>
          </a:endParaRPr>
        </a:p>
      </dsp:txBody>
      <dsp:txXfrm rot="-5400000">
        <a:off x="7318116" y="709998"/>
        <a:ext cx="1417444" cy="607476"/>
      </dsp:txXfrm>
    </dsp:sp>
    <dsp:sp modelId="{0CF6A5B0-8EA6-4B2A-8E6E-8DEBE6ADD639}">
      <dsp:nvSpPr>
        <dsp:cNvPr id="0" name=""/>
        <dsp:cNvSpPr/>
      </dsp:nvSpPr>
      <dsp:spPr>
        <a:xfrm rot="16200000">
          <a:off x="3000959" y="-3000959"/>
          <a:ext cx="1316198" cy="731811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b="1" kern="1200" dirty="0">
              <a:cs typeface="B Zar" panose="00000400000000000000" pitchFamily="2" charset="-78"/>
            </a:rPr>
            <a:t>مالیات مقطوع موضوع تبصره ماده (۱۰۰) قانون مالیاتهای مستقیم اصلاحی مصوب </a:t>
          </a:r>
          <a:r>
            <a:rPr lang="fa-IR" sz="2000" b="1" kern="1200" dirty="0">
              <a:cs typeface="2  Nazanin" panose="00000400000000000000" pitchFamily="2" charset="-78"/>
            </a:rPr>
            <a:t>۱۳۹۴</a:t>
          </a:r>
          <a:endParaRPr lang="fa-IR" sz="2000" kern="1200" dirty="0">
            <a:cs typeface="2  Nazanin" panose="00000400000000000000" pitchFamily="2" charset="-78"/>
          </a:endParaRPr>
        </a:p>
      </dsp:txBody>
      <dsp:txXfrm rot="5400000">
        <a:off x="64252" y="64250"/>
        <a:ext cx="7253865" cy="1187696"/>
      </dsp:txXfrm>
    </dsp:sp>
    <dsp:sp modelId="{A96CA472-74C9-4AE2-BE9B-B062D2A116D4}">
      <dsp:nvSpPr>
        <dsp:cNvPr id="0" name=""/>
        <dsp:cNvSpPr/>
      </dsp:nvSpPr>
      <dsp:spPr>
        <a:xfrm rot="5400000">
          <a:off x="7014378" y="2139517"/>
          <a:ext cx="2024920" cy="1417444"/>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fa-IR" sz="2400" kern="1200">
              <a:cs typeface="2  Titr" panose="00000700000000000000" pitchFamily="2" charset="-78"/>
            </a:rPr>
            <a:t>ب</a:t>
          </a:r>
          <a:endParaRPr lang="fa-IR" sz="2400" kern="1200" dirty="0">
            <a:cs typeface="2  Titr" panose="00000700000000000000" pitchFamily="2" charset="-78"/>
          </a:endParaRPr>
        </a:p>
      </dsp:txBody>
      <dsp:txXfrm rot="-5400000">
        <a:off x="7318116" y="2544501"/>
        <a:ext cx="1417444" cy="607476"/>
      </dsp:txXfrm>
    </dsp:sp>
    <dsp:sp modelId="{A5F5EA18-45B7-4921-A8A0-E5913F4419B5}">
      <dsp:nvSpPr>
        <dsp:cNvPr id="0" name=""/>
        <dsp:cNvSpPr/>
      </dsp:nvSpPr>
      <dsp:spPr>
        <a:xfrm rot="16200000">
          <a:off x="3000959" y="-1165179"/>
          <a:ext cx="1316198" cy="731811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just" defTabSz="889000" rtl="1">
            <a:lnSpc>
              <a:spcPct val="90000"/>
            </a:lnSpc>
            <a:spcBef>
              <a:spcPct val="0"/>
            </a:spcBef>
            <a:spcAft>
              <a:spcPct val="15000"/>
            </a:spcAft>
            <a:buChar char="•"/>
          </a:pPr>
          <a:r>
            <a:rPr lang="fa-IR" sz="2000" b="1" kern="1200" dirty="0">
              <a:cs typeface="B Zar" panose="00000400000000000000" pitchFamily="2" charset="-78"/>
            </a:rPr>
            <a:t>تولید اظهارنامه پیش فرض برای صاحبان مشاغل گروههای دوم و سوم موضوع آیین نامه اجرایی ماده (۹۵) قانون مالیاتهای مستقیم با فروش و درآمد خالص بیش از ۱٬۸۰۰٬۰۰۰٬۰۰۰٬۰۰۰ ریال برای سال ۱۴۰۲</a:t>
          </a:r>
        </a:p>
      </dsp:txBody>
      <dsp:txXfrm rot="5400000">
        <a:off x="64252" y="1900030"/>
        <a:ext cx="7253865" cy="1187696"/>
      </dsp:txXfrm>
    </dsp:sp>
    <dsp:sp modelId="{E83A8B8B-0065-48CA-966C-82ADA4DB6831}">
      <dsp:nvSpPr>
        <dsp:cNvPr id="0" name=""/>
        <dsp:cNvSpPr/>
      </dsp:nvSpPr>
      <dsp:spPr>
        <a:xfrm rot="5400000">
          <a:off x="7014378" y="3974020"/>
          <a:ext cx="2024920" cy="1417444"/>
        </a:xfrm>
        <a:prstGeom prst="chevron">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fa-IR" sz="2400" kern="1200">
              <a:cs typeface="2  Titr" panose="00000700000000000000" pitchFamily="2" charset="-78"/>
            </a:rPr>
            <a:t>ج</a:t>
          </a:r>
          <a:endParaRPr lang="fa-IR" sz="2400" kern="1200" dirty="0">
            <a:cs typeface="2  Titr" panose="00000700000000000000" pitchFamily="2" charset="-78"/>
          </a:endParaRPr>
        </a:p>
      </dsp:txBody>
      <dsp:txXfrm rot="-5400000">
        <a:off x="7318116" y="4379004"/>
        <a:ext cx="1417444" cy="607476"/>
      </dsp:txXfrm>
    </dsp:sp>
    <dsp:sp modelId="{174EFE62-D91E-4EFF-A6CD-35F4D1E7024E}">
      <dsp:nvSpPr>
        <dsp:cNvPr id="0" name=""/>
        <dsp:cNvSpPr/>
      </dsp:nvSpPr>
      <dsp:spPr>
        <a:xfrm rot="16200000">
          <a:off x="3000959" y="669322"/>
          <a:ext cx="1316198" cy="731811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b="1" kern="1200" dirty="0">
              <a:cs typeface="B Zar" panose="00000400000000000000" pitchFamily="2" charset="-78"/>
            </a:rPr>
            <a:t>سایر مقررات</a:t>
          </a:r>
          <a:r>
            <a:rPr lang="fa-IR" sz="2000" b="1" kern="1200" dirty="0">
              <a:cs typeface="2  Nazanin" panose="00000400000000000000" pitchFamily="2" charset="-78"/>
            </a:rPr>
            <a:t> </a:t>
          </a:r>
          <a:endParaRPr lang="fa-IR" sz="2000" kern="1200" dirty="0">
            <a:cs typeface="2  Nazanin" panose="00000400000000000000" pitchFamily="2" charset="-78"/>
          </a:endParaRPr>
        </a:p>
      </dsp:txBody>
      <dsp:txXfrm rot="5400000">
        <a:off x="64252" y="3734532"/>
        <a:ext cx="7253865" cy="1187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88FA3-414A-415C-BDC7-0B70E9554578}">
      <dsp:nvSpPr>
        <dsp:cNvPr id="0" name=""/>
        <dsp:cNvSpPr/>
      </dsp:nvSpPr>
      <dsp:spPr>
        <a:xfrm>
          <a:off x="5815012" y="1568095"/>
          <a:ext cx="2979425" cy="812412"/>
        </a:xfrm>
        <a:custGeom>
          <a:avLst/>
          <a:gdLst/>
          <a:ahLst/>
          <a:cxnLst/>
          <a:rect l="0" t="0" r="0" b="0"/>
          <a:pathLst>
            <a:path>
              <a:moveTo>
                <a:pt x="0" y="0"/>
              </a:moveTo>
              <a:lnTo>
                <a:pt x="0" y="406206"/>
              </a:lnTo>
              <a:lnTo>
                <a:pt x="2979425" y="406206"/>
              </a:lnTo>
              <a:lnTo>
                <a:pt x="2979425" y="812412"/>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584DFB-B023-42BD-836A-C0E2221E4E6A}">
      <dsp:nvSpPr>
        <dsp:cNvPr id="0" name=""/>
        <dsp:cNvSpPr/>
      </dsp:nvSpPr>
      <dsp:spPr>
        <a:xfrm>
          <a:off x="2581920" y="1568095"/>
          <a:ext cx="3233091" cy="812412"/>
        </a:xfrm>
        <a:custGeom>
          <a:avLst/>
          <a:gdLst/>
          <a:ahLst/>
          <a:cxnLst/>
          <a:rect l="0" t="0" r="0" b="0"/>
          <a:pathLst>
            <a:path>
              <a:moveTo>
                <a:pt x="3233091" y="0"/>
              </a:moveTo>
              <a:lnTo>
                <a:pt x="3233091" y="406206"/>
              </a:lnTo>
              <a:lnTo>
                <a:pt x="0" y="406206"/>
              </a:lnTo>
              <a:lnTo>
                <a:pt x="0" y="812412"/>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2090A6-EFB8-4FCB-BC14-775989A15F23}">
      <dsp:nvSpPr>
        <dsp:cNvPr id="0" name=""/>
        <dsp:cNvSpPr/>
      </dsp:nvSpPr>
      <dsp:spPr>
        <a:xfrm>
          <a:off x="1613506" y="418648"/>
          <a:ext cx="8403012" cy="114944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effectLst/>
              <a:cs typeface="B Titr" panose="00000700000000000000" pitchFamily="2" charset="-78"/>
            </a:rPr>
            <a:t>کسانی که مشمول مالیات مقطوع موضوع تبصره ماده (۱۰۰) قانون مالیاتهای مستقیم </a:t>
          </a:r>
          <a:r>
            <a:rPr lang="fa-IR" sz="2400" b="1" u="sng" kern="1200" dirty="0">
              <a:effectLst/>
              <a:cs typeface="B Titr" panose="00000700000000000000" pitchFamily="2" charset="-78"/>
            </a:rPr>
            <a:t>می شوند:</a:t>
          </a:r>
          <a:endParaRPr lang="fa-IR" sz="2400" u="sng" kern="1200" dirty="0">
            <a:effectLst/>
            <a:cs typeface="B Titr" panose="00000700000000000000" pitchFamily="2" charset="-78"/>
          </a:endParaRPr>
        </a:p>
      </dsp:txBody>
      <dsp:txXfrm>
        <a:off x="1613506" y="418648"/>
        <a:ext cx="8403012" cy="1149447"/>
      </dsp:txXfrm>
    </dsp:sp>
    <dsp:sp modelId="{41B70658-BCE0-4FEC-8625-377812E62B14}">
      <dsp:nvSpPr>
        <dsp:cNvPr id="0" name=""/>
        <dsp:cNvSpPr/>
      </dsp:nvSpPr>
      <dsp:spPr>
        <a:xfrm>
          <a:off x="8701" y="2380507"/>
          <a:ext cx="5146438" cy="193431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effectLst>
                <a:outerShdw blurRad="38100" dist="38100" dir="2700000" algn="tl">
                  <a:srgbClr val="000000">
                    <a:alpha val="43137"/>
                  </a:srgbClr>
                </a:outerShdw>
              </a:effectLst>
              <a:cs typeface="B Zar" panose="00000400000000000000" pitchFamily="2" charset="-78"/>
            </a:rPr>
            <a:t>فرم مالیات مقطوع برای آنها در درگاه خدمات الکترونیک سازمان بارگذاری میشود</a:t>
          </a:r>
        </a:p>
      </dsp:txBody>
      <dsp:txXfrm>
        <a:off x="8701" y="2380507"/>
        <a:ext cx="5146438" cy="1934315"/>
      </dsp:txXfrm>
    </dsp:sp>
    <dsp:sp modelId="{920CAA05-58E5-46C0-81F0-92FA853DF590}">
      <dsp:nvSpPr>
        <dsp:cNvPr id="0" name=""/>
        <dsp:cNvSpPr/>
      </dsp:nvSpPr>
      <dsp:spPr>
        <a:xfrm>
          <a:off x="5967552" y="2380507"/>
          <a:ext cx="5653770" cy="193431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effectLst>
                <a:outerShdw blurRad="38100" dist="38100" dir="2700000" algn="tl">
                  <a:srgbClr val="000000">
                    <a:alpha val="43137"/>
                  </a:srgbClr>
                </a:outerShdw>
              </a:effectLst>
              <a:cs typeface="B Zar" panose="00000400000000000000" pitchFamily="2" charset="-78"/>
            </a:rPr>
            <a:t>تمامی صاحبان مشاغلی که مجموع فروش خالص کالا و ارائه خدمات آنها در سال ۱۴۰۲ حداکثر صد و پنجاه برابر معافیت موضوع ماده (۸۴) قانون مالیاتهای مستقیم به مبلغ ۱۸۰,۰۰۰,۰۰۰,۰۰۰ ریال بوده </a:t>
          </a:r>
        </a:p>
      </dsp:txBody>
      <dsp:txXfrm>
        <a:off x="5967552" y="2380507"/>
        <a:ext cx="5653770" cy="1934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3DE9E-7512-449F-8534-AB6107CDD122}">
      <dsp:nvSpPr>
        <dsp:cNvPr id="0" name=""/>
        <dsp:cNvSpPr/>
      </dsp:nvSpPr>
      <dsp:spPr>
        <a:xfrm>
          <a:off x="5908942" y="1312081"/>
          <a:ext cx="4251940" cy="507439"/>
        </a:xfrm>
        <a:custGeom>
          <a:avLst/>
          <a:gdLst/>
          <a:ahLst/>
          <a:cxnLst/>
          <a:rect l="0" t="0" r="0" b="0"/>
          <a:pathLst>
            <a:path>
              <a:moveTo>
                <a:pt x="0" y="0"/>
              </a:moveTo>
              <a:lnTo>
                <a:pt x="0" y="253719"/>
              </a:lnTo>
              <a:lnTo>
                <a:pt x="4251940" y="253719"/>
              </a:lnTo>
              <a:lnTo>
                <a:pt x="4251940" y="507439"/>
              </a:lnTo>
            </a:path>
          </a:pathLst>
        </a:custGeom>
        <a:noFill/>
        <a:ln w="53975" cap="rnd" cmpd="sng" algn="ctr">
          <a:solidFill>
            <a:schemeClr val="bg2">
              <a:lumMod val="20000"/>
              <a:lumOff val="8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248268-3C4D-4871-BAA5-8B4E057C5E2C}">
      <dsp:nvSpPr>
        <dsp:cNvPr id="0" name=""/>
        <dsp:cNvSpPr/>
      </dsp:nvSpPr>
      <dsp:spPr>
        <a:xfrm>
          <a:off x="5908942" y="1312081"/>
          <a:ext cx="106223" cy="507439"/>
        </a:xfrm>
        <a:custGeom>
          <a:avLst/>
          <a:gdLst/>
          <a:ahLst/>
          <a:cxnLst/>
          <a:rect l="0" t="0" r="0" b="0"/>
          <a:pathLst>
            <a:path>
              <a:moveTo>
                <a:pt x="0" y="0"/>
              </a:moveTo>
              <a:lnTo>
                <a:pt x="0" y="253719"/>
              </a:lnTo>
              <a:lnTo>
                <a:pt x="106223" y="253719"/>
              </a:lnTo>
              <a:lnTo>
                <a:pt x="106223" y="507439"/>
              </a:lnTo>
            </a:path>
          </a:pathLst>
        </a:custGeom>
        <a:noFill/>
        <a:ln w="53975" cap="rnd" cmpd="sng" algn="ctr">
          <a:solidFill>
            <a:srgbClr val="DDF2FF"/>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4C29CAE-0821-400A-BD15-9A1F5D9813E9}">
      <dsp:nvSpPr>
        <dsp:cNvPr id="0" name=""/>
        <dsp:cNvSpPr/>
      </dsp:nvSpPr>
      <dsp:spPr>
        <a:xfrm>
          <a:off x="1758155" y="1312081"/>
          <a:ext cx="4150786" cy="533451"/>
        </a:xfrm>
        <a:custGeom>
          <a:avLst/>
          <a:gdLst/>
          <a:ahLst/>
          <a:cxnLst/>
          <a:rect l="0" t="0" r="0" b="0"/>
          <a:pathLst>
            <a:path>
              <a:moveTo>
                <a:pt x="4150786" y="0"/>
              </a:moveTo>
              <a:lnTo>
                <a:pt x="4150786" y="279731"/>
              </a:lnTo>
              <a:lnTo>
                <a:pt x="0" y="279731"/>
              </a:lnTo>
              <a:lnTo>
                <a:pt x="0" y="533451"/>
              </a:lnTo>
            </a:path>
          </a:pathLst>
        </a:custGeom>
        <a:noFill/>
        <a:ln w="53975" cap="rnd" cmpd="sng" algn="ctr">
          <a:solidFill>
            <a:schemeClr val="bg2">
              <a:lumMod val="20000"/>
              <a:lumOff val="8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ADD094-2676-45BE-866A-5D984010E4E5}">
      <dsp:nvSpPr>
        <dsp:cNvPr id="0" name=""/>
        <dsp:cNvSpPr/>
      </dsp:nvSpPr>
      <dsp:spPr>
        <a:xfrm>
          <a:off x="3044231" y="437280"/>
          <a:ext cx="5729421" cy="8748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cs typeface="B Titr" panose="00000700000000000000" pitchFamily="2" charset="-78"/>
            </a:rPr>
            <a:t>چه کسانی مشمول مالیات مقطوع موضوع تبصره ماده (۱۰۰) قانون مالیاتهای مستقیم </a:t>
          </a:r>
          <a:r>
            <a:rPr lang="fa-IR" sz="2000" b="1" kern="1200" dirty="0">
              <a:solidFill>
                <a:schemeClr val="accent1">
                  <a:lumMod val="60000"/>
                  <a:lumOff val="40000"/>
                </a:schemeClr>
              </a:solidFill>
              <a:cs typeface="B Titr" panose="00000700000000000000" pitchFamily="2" charset="-78"/>
            </a:rPr>
            <a:t>نمی شوند</a:t>
          </a:r>
          <a:r>
            <a:rPr lang="fa-IR" sz="2000" b="1" kern="1200" dirty="0">
              <a:solidFill>
                <a:schemeClr val="bg1"/>
              </a:solidFill>
              <a:cs typeface="B Titr" panose="00000700000000000000" pitchFamily="2" charset="-78"/>
            </a:rPr>
            <a:t>:</a:t>
          </a:r>
          <a:endParaRPr lang="fa-IR" sz="2000" kern="1200" dirty="0">
            <a:solidFill>
              <a:schemeClr val="bg1"/>
            </a:solidFill>
            <a:cs typeface="B Titr" panose="00000700000000000000" pitchFamily="2" charset="-78"/>
          </a:endParaRPr>
        </a:p>
      </dsp:txBody>
      <dsp:txXfrm>
        <a:off x="3044231" y="437280"/>
        <a:ext cx="5729421" cy="874800"/>
      </dsp:txXfrm>
    </dsp:sp>
    <dsp:sp modelId="{FEC0307B-42AA-42C5-9DF8-3D4789ECF391}">
      <dsp:nvSpPr>
        <dsp:cNvPr id="0" name=""/>
        <dsp:cNvSpPr/>
      </dsp:nvSpPr>
      <dsp:spPr>
        <a:xfrm>
          <a:off x="0" y="1845532"/>
          <a:ext cx="3516310" cy="165016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rgbClr val="000099"/>
              </a:solidFill>
              <a:cs typeface="B Zar" panose="00000400000000000000" pitchFamily="2" charset="-78"/>
            </a:rPr>
            <a:t>مؤدیانی که تا تاریخ ۱۴۰۳/۰۳/۲۵ برای آنها فرم تبصره ماده (۱۰۰) قانون مالیاتهای مستقیم بارگذاری نشده است.</a:t>
          </a:r>
        </a:p>
      </dsp:txBody>
      <dsp:txXfrm>
        <a:off x="0" y="1845532"/>
        <a:ext cx="3516310" cy="1650167"/>
      </dsp:txXfrm>
    </dsp:sp>
    <dsp:sp modelId="{BE208A02-DBBC-430C-B88A-F967D17C6196}">
      <dsp:nvSpPr>
        <dsp:cNvPr id="0" name=""/>
        <dsp:cNvSpPr/>
      </dsp:nvSpPr>
      <dsp:spPr>
        <a:xfrm>
          <a:off x="4028819" y="1819520"/>
          <a:ext cx="3972691" cy="191553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rgbClr val="000099"/>
              </a:solidFill>
              <a:cs typeface="B Zar" panose="00000400000000000000" pitchFamily="2" charset="-78"/>
            </a:rPr>
            <a:t>در پرونده های مشارکت مدنی، چنانچه سهم درآمد یا فروش حداقل یکی از شرکاء بیش از ۱۸۰,۰۰۰,۰۰۰,۰۰۰ ریال باشد و یا مجموع درآمد مشارکت بیش از مبلغ ۳۶۰,۰۰۰,۰۰۰,۰۰۰ ریال باشد</a:t>
          </a:r>
          <a:r>
            <a:rPr lang="en-US" sz="2000" b="1" kern="1200" dirty="0">
              <a:solidFill>
                <a:srgbClr val="000099"/>
              </a:solidFill>
              <a:cs typeface="B Zar" panose="00000400000000000000" pitchFamily="2" charset="-78"/>
            </a:rPr>
            <a:t>.</a:t>
          </a:r>
          <a:endParaRPr lang="fa-IR" sz="2000" b="1" kern="1200" dirty="0">
            <a:solidFill>
              <a:srgbClr val="000099"/>
            </a:solidFill>
            <a:cs typeface="B Zar" panose="00000400000000000000" pitchFamily="2" charset="-78"/>
          </a:endParaRPr>
        </a:p>
      </dsp:txBody>
      <dsp:txXfrm>
        <a:off x="4028819" y="1819520"/>
        <a:ext cx="3972691" cy="1915534"/>
      </dsp:txXfrm>
    </dsp:sp>
    <dsp:sp modelId="{90FDF397-408B-412A-91DD-BEC99422B0C5}">
      <dsp:nvSpPr>
        <dsp:cNvPr id="0" name=""/>
        <dsp:cNvSpPr/>
      </dsp:nvSpPr>
      <dsp:spPr>
        <a:xfrm>
          <a:off x="8508950" y="1819520"/>
          <a:ext cx="3303863" cy="165016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rgbClr val="000099"/>
              </a:solidFill>
              <a:cs typeface="B Zar" panose="00000400000000000000" pitchFamily="2" charset="-78"/>
            </a:rPr>
            <a:t>مؤدیانی که میزان فروش کالا و ارائه خدمات آنها در سال </a:t>
          </a:r>
          <a:r>
            <a:rPr lang="fa-IR" sz="1800" b="1" kern="1200" dirty="0">
              <a:solidFill>
                <a:srgbClr val="000099"/>
              </a:solidFill>
              <a:cs typeface="B Zar" panose="00000400000000000000" pitchFamily="2" charset="-78"/>
            </a:rPr>
            <a:t>۱۴۰۲</a:t>
          </a:r>
          <a:r>
            <a:rPr lang="fa-IR" sz="2000" b="1" kern="1200" dirty="0">
              <a:solidFill>
                <a:srgbClr val="000099"/>
              </a:solidFill>
              <a:cs typeface="B Zar" panose="00000400000000000000" pitchFamily="2" charset="-78"/>
            </a:rPr>
            <a:t> بیش از مبلغ ۱۸۰,۰۰۰,۰۰۰,۰۰۰ ریال بوده است</a:t>
          </a:r>
          <a:r>
            <a:rPr lang="en-US" sz="2000" b="1" kern="1200" dirty="0">
              <a:solidFill>
                <a:srgbClr val="000099"/>
              </a:solidFill>
              <a:cs typeface="B Zar" panose="00000400000000000000" pitchFamily="2" charset="-78"/>
            </a:rPr>
            <a:t>.</a:t>
          </a:r>
          <a:endParaRPr lang="fa-IR" sz="2000" b="1" kern="1200" dirty="0">
            <a:solidFill>
              <a:srgbClr val="000099"/>
            </a:solidFill>
            <a:cs typeface="B Zar" panose="00000400000000000000" pitchFamily="2" charset="-78"/>
          </a:endParaRPr>
        </a:p>
      </dsp:txBody>
      <dsp:txXfrm>
        <a:off x="8508950" y="1819520"/>
        <a:ext cx="3303863" cy="1650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B1CB6-0D43-43EB-BBF0-1E3B66B40373}">
      <dsp:nvSpPr>
        <dsp:cNvPr id="0" name=""/>
        <dsp:cNvSpPr/>
      </dsp:nvSpPr>
      <dsp:spPr>
        <a:xfrm>
          <a:off x="10030953" y="1224165"/>
          <a:ext cx="2007322" cy="3819934"/>
        </a:xfrm>
        <a:prstGeom prst="roundRect">
          <a:avLst>
            <a:gd name="adj" fmla="val 10000"/>
          </a:avLst>
        </a:prstGeom>
        <a:solidFill>
          <a:srgbClr val="680000"/>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Titr" panose="00000700000000000000" pitchFamily="2" charset="-78"/>
            </a:rPr>
            <a:t>چنانچه با رعایت کلیه قوانین و مقررات مربوطه اسناد و مدارک مثبته ای از مؤدیانی که مالیات آنها در اجرای بند (الف) این دستورالعمل به صورت مقطوع تعیین و قطعی شده باشد به دست آید؛ </a:t>
          </a:r>
        </a:p>
      </dsp:txBody>
      <dsp:txXfrm>
        <a:off x="10089745" y="1282957"/>
        <a:ext cx="1889738" cy="3702350"/>
      </dsp:txXfrm>
    </dsp:sp>
    <dsp:sp modelId="{9FDFD25F-D30D-4225-9EAD-09A8BDEB1A32}">
      <dsp:nvSpPr>
        <dsp:cNvPr id="0" name=""/>
        <dsp:cNvSpPr/>
      </dsp:nvSpPr>
      <dsp:spPr>
        <a:xfrm rot="10969200">
          <a:off x="9768357" y="3113773"/>
          <a:ext cx="262755" cy="27790"/>
        </a:xfrm>
        <a:custGeom>
          <a:avLst/>
          <a:gdLst/>
          <a:ahLst/>
          <a:cxnLst/>
          <a:rect l="0" t="0" r="0" b="0"/>
          <a:pathLst>
            <a:path>
              <a:moveTo>
                <a:pt x="0" y="13895"/>
              </a:moveTo>
              <a:lnTo>
                <a:pt x="262755" y="13895"/>
              </a:lnTo>
            </a:path>
          </a:pathLst>
        </a:custGeom>
        <a:noFill/>
        <a:ln w="19050" cap="rnd"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9893166" y="3121099"/>
        <a:ext cx="13137" cy="13137"/>
      </dsp:txXfrm>
    </dsp:sp>
    <dsp:sp modelId="{D4A48E31-0CB6-4399-847A-BB5BD7D93524}">
      <dsp:nvSpPr>
        <dsp:cNvPr id="0" name=""/>
        <dsp:cNvSpPr/>
      </dsp:nvSpPr>
      <dsp:spPr>
        <a:xfrm>
          <a:off x="7761194" y="2132759"/>
          <a:ext cx="2007322" cy="1976891"/>
        </a:xfrm>
        <a:prstGeom prst="roundRect">
          <a:avLst>
            <a:gd name="adj" fmla="val 10000"/>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fa-IR" sz="1700" b="1" kern="1200" dirty="0">
              <a:cs typeface="B Zar" panose="00000400000000000000" pitchFamily="2" charset="-78"/>
            </a:rPr>
            <a:t>اگر، مؤید فروش و درآمد بیش از فروش یا درآمدی که مبنای محاسبه و تعیین مالیات مقطوع قرار گرفته است،  </a:t>
          </a:r>
          <a:r>
            <a:rPr lang="fa-IR" sz="2000" b="1" u="sng" kern="1200" dirty="0">
              <a:cs typeface="B Zar" panose="00000400000000000000" pitchFamily="2" charset="-78"/>
            </a:rPr>
            <a:t>باشد</a:t>
          </a:r>
          <a:r>
            <a:rPr lang="en-US" sz="2000" b="1" u="sng" kern="1200" dirty="0">
              <a:cs typeface="B Zar" panose="00000400000000000000" pitchFamily="2" charset="-78"/>
            </a:rPr>
            <a:t>:</a:t>
          </a:r>
          <a:endParaRPr lang="fa-IR" sz="2000" b="1" u="sng" kern="1200" dirty="0">
            <a:cs typeface="B Zar" panose="00000400000000000000" pitchFamily="2" charset="-78"/>
          </a:endParaRPr>
        </a:p>
      </dsp:txBody>
      <dsp:txXfrm>
        <a:off x="7819095" y="2190660"/>
        <a:ext cx="1891520" cy="1861089"/>
      </dsp:txXfrm>
    </dsp:sp>
    <dsp:sp modelId="{6CEB3BEA-E787-4B72-BEBE-37778976736B}">
      <dsp:nvSpPr>
        <dsp:cNvPr id="0" name=""/>
        <dsp:cNvSpPr/>
      </dsp:nvSpPr>
      <dsp:spPr>
        <a:xfrm rot="15050317">
          <a:off x="6527445" y="2229904"/>
          <a:ext cx="1857733" cy="27790"/>
        </a:xfrm>
        <a:custGeom>
          <a:avLst/>
          <a:gdLst/>
          <a:ahLst/>
          <a:cxnLst/>
          <a:rect l="0" t="0" r="0" b="0"/>
          <a:pathLst>
            <a:path>
              <a:moveTo>
                <a:pt x="0" y="13895"/>
              </a:moveTo>
              <a:lnTo>
                <a:pt x="1857733" y="13895"/>
              </a:lnTo>
            </a:path>
          </a:pathLst>
        </a:custGeom>
        <a:noFill/>
        <a:ln w="19050" cap="rnd"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fa-IR" sz="700" kern="1200"/>
        </a:p>
      </dsp:txBody>
      <dsp:txXfrm rot="10800000">
        <a:off x="7409868" y="2197356"/>
        <a:ext cx="92886" cy="92886"/>
      </dsp:txXfrm>
    </dsp:sp>
    <dsp:sp modelId="{5CF10D11-4C1F-4C88-9FB1-3DDF8F17C31A}">
      <dsp:nvSpPr>
        <dsp:cNvPr id="0" name=""/>
        <dsp:cNvSpPr/>
      </dsp:nvSpPr>
      <dsp:spPr>
        <a:xfrm>
          <a:off x="5144107" y="343572"/>
          <a:ext cx="2007322" cy="2045642"/>
        </a:xfrm>
        <a:prstGeom prst="roundRect">
          <a:avLst>
            <a:gd name="adj" fmla="val 10000"/>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Zar" panose="00000400000000000000" pitchFamily="2" charset="-78"/>
            </a:rPr>
            <a:t>در صورتی که کمتر از حد نصاب موضوع بند (۱) فوق باشد:</a:t>
          </a:r>
        </a:p>
      </dsp:txBody>
      <dsp:txXfrm>
        <a:off x="5202899" y="402364"/>
        <a:ext cx="1889738" cy="1928058"/>
      </dsp:txXfrm>
    </dsp:sp>
    <dsp:sp modelId="{43FF24D1-A578-415E-AADB-8B9322ABA0CA}">
      <dsp:nvSpPr>
        <dsp:cNvPr id="0" name=""/>
        <dsp:cNvSpPr/>
      </dsp:nvSpPr>
      <dsp:spPr>
        <a:xfrm rot="13128763">
          <a:off x="4275221" y="1046407"/>
          <a:ext cx="976716" cy="27790"/>
        </a:xfrm>
        <a:custGeom>
          <a:avLst/>
          <a:gdLst/>
          <a:ahLst/>
          <a:cxnLst/>
          <a:rect l="0" t="0" r="0" b="0"/>
          <a:pathLst>
            <a:path>
              <a:moveTo>
                <a:pt x="0" y="13895"/>
              </a:moveTo>
              <a:lnTo>
                <a:pt x="976716" y="13895"/>
              </a:lnTo>
            </a:path>
          </a:pathLst>
        </a:custGeom>
        <a:noFill/>
        <a:ln w="19050" cap="rnd"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4739161" y="1035884"/>
        <a:ext cx="48835" cy="48835"/>
      </dsp:txXfrm>
    </dsp:sp>
    <dsp:sp modelId="{2C69B010-E8C5-4F7D-B23C-C01AE60BBEA3}">
      <dsp:nvSpPr>
        <dsp:cNvPr id="0" name=""/>
        <dsp:cNvSpPr/>
      </dsp:nvSpPr>
      <dsp:spPr>
        <a:xfrm>
          <a:off x="649391" y="252380"/>
          <a:ext cx="3733659" cy="1003661"/>
        </a:xfrm>
        <a:prstGeom prst="roundRect">
          <a:avLst>
            <a:gd name="adj" fmla="val 10000"/>
          </a:avLst>
        </a:prstGeom>
        <a:solidFill>
          <a:schemeClr val="accent6">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accent4">
                  <a:lumMod val="50000"/>
                </a:schemeClr>
              </a:solidFill>
              <a:cs typeface="B Zar" panose="00000400000000000000" pitchFamily="2" charset="-78"/>
            </a:rPr>
            <a:t>ما به التفاوت مالیات مطالبه شده در اجرای این بند از دستورالعمل، مشمول جريمه موضوع ماده (۱۹۲) قانون مالیاتهای مستقیم </a:t>
          </a:r>
          <a:r>
            <a:rPr lang="fa-IR" sz="1800" b="1" u="sng" kern="1200" dirty="0">
              <a:solidFill>
                <a:schemeClr val="accent4">
                  <a:lumMod val="50000"/>
                </a:schemeClr>
              </a:solidFill>
              <a:cs typeface="B Zar" panose="00000400000000000000" pitchFamily="2" charset="-78"/>
            </a:rPr>
            <a:t>نخواهد شد </a:t>
          </a:r>
          <a:r>
            <a:rPr lang="fa-IR" sz="1600" b="1" kern="1200" dirty="0">
              <a:solidFill>
                <a:schemeClr val="accent4">
                  <a:lumMod val="50000"/>
                </a:schemeClr>
              </a:solidFill>
              <a:cs typeface="B Zar" panose="00000400000000000000" pitchFamily="2" charset="-78"/>
            </a:rPr>
            <a:t>و</a:t>
          </a:r>
        </a:p>
      </dsp:txBody>
      <dsp:txXfrm>
        <a:off x="678787" y="281776"/>
        <a:ext cx="3674867" cy="944869"/>
      </dsp:txXfrm>
    </dsp:sp>
    <dsp:sp modelId="{36ED4C18-02F1-4F25-B45F-FCEF07F90686}">
      <dsp:nvSpPr>
        <dsp:cNvPr id="0" name=""/>
        <dsp:cNvSpPr/>
      </dsp:nvSpPr>
      <dsp:spPr>
        <a:xfrm rot="8672483">
          <a:off x="4296407" y="1623512"/>
          <a:ext cx="934344" cy="27790"/>
        </a:xfrm>
        <a:custGeom>
          <a:avLst/>
          <a:gdLst/>
          <a:ahLst/>
          <a:cxnLst/>
          <a:rect l="0" t="0" r="0" b="0"/>
          <a:pathLst>
            <a:path>
              <a:moveTo>
                <a:pt x="0" y="13895"/>
              </a:moveTo>
              <a:lnTo>
                <a:pt x="934344" y="13895"/>
              </a:lnTo>
            </a:path>
          </a:pathLst>
        </a:custGeom>
        <a:noFill/>
        <a:ln w="19050" cap="rnd"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4740220" y="1614048"/>
        <a:ext cx="46717" cy="46717"/>
      </dsp:txXfrm>
    </dsp:sp>
    <dsp:sp modelId="{84746322-E0EA-44F5-A946-B8C83A6ADD9B}">
      <dsp:nvSpPr>
        <dsp:cNvPr id="0" name=""/>
        <dsp:cNvSpPr/>
      </dsp:nvSpPr>
      <dsp:spPr>
        <a:xfrm>
          <a:off x="649391" y="1406590"/>
          <a:ext cx="3733659" cy="1003661"/>
        </a:xfrm>
        <a:prstGeom prst="roundRect">
          <a:avLst>
            <a:gd name="adj" fmla="val 10000"/>
          </a:avLst>
        </a:prstGeom>
        <a:solidFill>
          <a:schemeClr val="accent6">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accent4">
                  <a:lumMod val="50000"/>
                </a:schemeClr>
              </a:solidFill>
              <a:cs typeface="B Zar" panose="00000400000000000000" pitchFamily="2" charset="-78"/>
            </a:rPr>
            <a:t>مالیات ما به التفاوت با رعایت مقررات </a:t>
          </a:r>
          <a:r>
            <a:rPr lang="fa-IR" sz="1800" b="1" u="sng" kern="1200" dirty="0">
              <a:solidFill>
                <a:schemeClr val="accent4">
                  <a:lumMod val="50000"/>
                </a:schemeClr>
              </a:solidFill>
              <a:cs typeface="B Zar" panose="00000400000000000000" pitchFamily="2" charset="-78"/>
            </a:rPr>
            <a:t>مطالبه خواهد شد. </a:t>
          </a:r>
        </a:p>
      </dsp:txBody>
      <dsp:txXfrm>
        <a:off x="678787" y="1435986"/>
        <a:ext cx="3674867" cy="944869"/>
      </dsp:txXfrm>
    </dsp:sp>
    <dsp:sp modelId="{E7A4D0B2-44A7-43C9-B800-82970BE1E986}">
      <dsp:nvSpPr>
        <dsp:cNvPr id="0" name=""/>
        <dsp:cNvSpPr/>
      </dsp:nvSpPr>
      <dsp:spPr>
        <a:xfrm rot="6866423">
          <a:off x="6764698" y="3749010"/>
          <a:ext cx="1409723" cy="27790"/>
        </a:xfrm>
        <a:custGeom>
          <a:avLst/>
          <a:gdLst/>
          <a:ahLst/>
          <a:cxnLst/>
          <a:rect l="0" t="0" r="0" b="0"/>
          <a:pathLst>
            <a:path>
              <a:moveTo>
                <a:pt x="0" y="13895"/>
              </a:moveTo>
              <a:lnTo>
                <a:pt x="1409723" y="13895"/>
              </a:lnTo>
            </a:path>
          </a:pathLst>
        </a:custGeom>
        <a:noFill/>
        <a:ln w="19050" cap="rnd"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7434317" y="3727662"/>
        <a:ext cx="70486" cy="70486"/>
      </dsp:txXfrm>
    </dsp:sp>
    <dsp:sp modelId="{AF2B40F6-DB36-4F90-A818-EF6F2FCA8EE0}">
      <dsp:nvSpPr>
        <dsp:cNvPr id="0" name=""/>
        <dsp:cNvSpPr/>
      </dsp:nvSpPr>
      <dsp:spPr>
        <a:xfrm>
          <a:off x="5170604" y="2897790"/>
          <a:ext cx="2007322" cy="3013633"/>
        </a:xfrm>
        <a:prstGeom prst="roundRect">
          <a:avLst>
            <a:gd name="adj" fmla="val 10000"/>
          </a:avLst>
        </a:prstGeom>
        <a:solidFill>
          <a:srgbClr val="38979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Zar" panose="00000400000000000000" pitchFamily="2" charset="-78"/>
            </a:rPr>
            <a:t>در صورتی که بیش از حد نصابهای مذکور در جزءهای </a:t>
          </a:r>
          <a:r>
            <a:rPr lang="fa-IR" sz="1600" b="1" kern="1200" dirty="0">
              <a:cs typeface="B Zar" panose="00000400000000000000" pitchFamily="2" charset="-78"/>
            </a:rPr>
            <a:t>(1ـ1) و (۱-۲)</a:t>
          </a:r>
          <a:r>
            <a:rPr lang="fa-IR" sz="1800" b="1" kern="1200" dirty="0">
              <a:cs typeface="B Zar" panose="00000400000000000000" pitchFamily="2" charset="-78"/>
            </a:rPr>
            <a:t> بند (۱) فوق (مبالغ ۱۸۰,۰۰۰,۰۰۰,۰۰۰ یا ۳۶۰,۰۰۰,۰۰۰,۰۰۰ ریال) حسب مورد باشد: </a:t>
          </a:r>
        </a:p>
      </dsp:txBody>
      <dsp:txXfrm>
        <a:off x="5229396" y="2956582"/>
        <a:ext cx="1889738" cy="2896049"/>
      </dsp:txXfrm>
    </dsp:sp>
    <dsp:sp modelId="{594F2C06-963E-4101-BFB6-BC9218B73710}">
      <dsp:nvSpPr>
        <dsp:cNvPr id="0" name=""/>
        <dsp:cNvSpPr/>
      </dsp:nvSpPr>
      <dsp:spPr>
        <a:xfrm rot="14206729">
          <a:off x="4058090" y="3789443"/>
          <a:ext cx="1437474" cy="27790"/>
        </a:xfrm>
        <a:custGeom>
          <a:avLst/>
          <a:gdLst/>
          <a:ahLst/>
          <a:cxnLst/>
          <a:rect l="0" t="0" r="0" b="0"/>
          <a:pathLst>
            <a:path>
              <a:moveTo>
                <a:pt x="0" y="13895"/>
              </a:moveTo>
              <a:lnTo>
                <a:pt x="1437474" y="13895"/>
              </a:lnTo>
            </a:path>
          </a:pathLst>
        </a:custGeom>
        <a:noFill/>
        <a:ln w="19050" cap="rnd"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4740891" y="3767401"/>
        <a:ext cx="71873" cy="71873"/>
      </dsp:txXfrm>
    </dsp:sp>
    <dsp:sp modelId="{24570A9C-47B9-4B51-8CFC-0B16641333EA}">
      <dsp:nvSpPr>
        <dsp:cNvPr id="0" name=""/>
        <dsp:cNvSpPr/>
      </dsp:nvSpPr>
      <dsp:spPr>
        <a:xfrm>
          <a:off x="649391" y="2560800"/>
          <a:ext cx="3733659" cy="1282538"/>
        </a:xfrm>
        <a:prstGeom prst="roundRect">
          <a:avLst>
            <a:gd name="adj" fmla="val 10000"/>
          </a:avLst>
        </a:prstGeom>
        <a:solidFill>
          <a:schemeClr val="bg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rgbClr val="000066"/>
              </a:solidFill>
              <a:cs typeface="B Zar" panose="00000400000000000000" pitchFamily="2" charset="-78"/>
            </a:rPr>
            <a:t>علاوه بر محاسبه و مطالبه مالیات بر اساس مقررات ماده (۹۷) آن قانون، مشمول جرائم متعلقه از جمله جریمه عدم تسلیم اظهارنامه مالیاتی در موعد مقرر قانونی بوده و </a:t>
          </a:r>
        </a:p>
      </dsp:txBody>
      <dsp:txXfrm>
        <a:off x="686955" y="2598364"/>
        <a:ext cx="3658531" cy="1207410"/>
      </dsp:txXfrm>
    </dsp:sp>
    <dsp:sp modelId="{143A0C99-E5CB-402F-8BC1-E0003443B129}">
      <dsp:nvSpPr>
        <dsp:cNvPr id="0" name=""/>
        <dsp:cNvSpPr/>
      </dsp:nvSpPr>
      <dsp:spPr>
        <a:xfrm rot="10404046">
          <a:off x="4380425" y="4436267"/>
          <a:ext cx="792805" cy="27790"/>
        </a:xfrm>
        <a:custGeom>
          <a:avLst/>
          <a:gdLst/>
          <a:ahLst/>
          <a:cxnLst/>
          <a:rect l="0" t="0" r="0" b="0"/>
          <a:pathLst>
            <a:path>
              <a:moveTo>
                <a:pt x="0" y="13895"/>
              </a:moveTo>
              <a:lnTo>
                <a:pt x="792805" y="13895"/>
              </a:lnTo>
            </a:path>
          </a:pathLst>
        </a:custGeom>
        <a:noFill/>
        <a:ln w="19050" cap="rnd"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4757007" y="4430342"/>
        <a:ext cx="39640" cy="39640"/>
      </dsp:txXfrm>
    </dsp:sp>
    <dsp:sp modelId="{EBECA890-2617-4FAA-9F3E-448B0D9263AF}">
      <dsp:nvSpPr>
        <dsp:cNvPr id="0" name=""/>
        <dsp:cNvSpPr/>
      </dsp:nvSpPr>
      <dsp:spPr>
        <a:xfrm>
          <a:off x="649391" y="3993888"/>
          <a:ext cx="3733659" cy="1003661"/>
        </a:xfrm>
        <a:prstGeom prst="roundRect">
          <a:avLst>
            <a:gd name="adj" fmla="val 10000"/>
          </a:avLst>
        </a:prstGeom>
        <a:solidFill>
          <a:schemeClr val="bg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rgbClr val="000066"/>
              </a:solidFill>
              <a:cs typeface="B Zar" panose="00000400000000000000" pitchFamily="2" charset="-78"/>
            </a:rPr>
            <a:t>مؤدی مذکور مشمول مفاد تبصره ماده (۱۰۰) قانون مالیاتهای مستقیم نبوده و</a:t>
          </a:r>
        </a:p>
      </dsp:txBody>
      <dsp:txXfrm>
        <a:off x="678787" y="4023284"/>
        <a:ext cx="3674867" cy="944869"/>
      </dsp:txXfrm>
    </dsp:sp>
    <dsp:sp modelId="{DCCA4C95-FDCE-4AF0-B33D-A20AB385C64F}">
      <dsp:nvSpPr>
        <dsp:cNvPr id="0" name=""/>
        <dsp:cNvSpPr/>
      </dsp:nvSpPr>
      <dsp:spPr>
        <a:xfrm rot="7338577">
          <a:off x="4040100" y="5013373"/>
          <a:ext cx="1473454" cy="27790"/>
        </a:xfrm>
        <a:custGeom>
          <a:avLst/>
          <a:gdLst/>
          <a:ahLst/>
          <a:cxnLst/>
          <a:rect l="0" t="0" r="0" b="0"/>
          <a:pathLst>
            <a:path>
              <a:moveTo>
                <a:pt x="0" y="13895"/>
              </a:moveTo>
              <a:lnTo>
                <a:pt x="1473454" y="13895"/>
              </a:lnTo>
            </a:path>
          </a:pathLst>
        </a:custGeom>
        <a:noFill/>
        <a:ln w="19050" cap="rnd"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4739991" y="4990431"/>
        <a:ext cx="73672" cy="73672"/>
      </dsp:txXfrm>
    </dsp:sp>
    <dsp:sp modelId="{09EDACA1-4DED-4D72-863D-2746A92C5DBE}">
      <dsp:nvSpPr>
        <dsp:cNvPr id="0" name=""/>
        <dsp:cNvSpPr/>
      </dsp:nvSpPr>
      <dsp:spPr>
        <a:xfrm>
          <a:off x="649391" y="5148098"/>
          <a:ext cx="3733659" cy="1003661"/>
        </a:xfrm>
        <a:prstGeom prst="roundRect">
          <a:avLst>
            <a:gd name="adj" fmla="val 10000"/>
          </a:avLst>
        </a:prstGeom>
        <a:solidFill>
          <a:schemeClr val="bg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rgbClr val="000066"/>
              </a:solidFill>
              <a:cs typeface="B Zar" panose="00000400000000000000" pitchFamily="2" charset="-78"/>
            </a:rPr>
            <a:t>همچنین موجب عدم امکان استفاده از کلیه معافیتها و نرخ صفر از جمله معافیت موضوع ماده (۱۰۱) قانون مالیاتهای مستقیم خواهد شد</a:t>
          </a:r>
          <a:r>
            <a:rPr lang="en-US" sz="1600" b="1" kern="1200" dirty="0">
              <a:solidFill>
                <a:srgbClr val="000066"/>
              </a:solidFill>
              <a:cs typeface="B Zar" panose="00000400000000000000" pitchFamily="2" charset="-78"/>
            </a:rPr>
            <a:t>.</a:t>
          </a:r>
          <a:endParaRPr lang="fa-IR" sz="1600" b="1" kern="1200" dirty="0">
            <a:solidFill>
              <a:srgbClr val="000066"/>
            </a:solidFill>
            <a:cs typeface="B Zar" panose="00000400000000000000" pitchFamily="2" charset="-78"/>
          </a:endParaRPr>
        </a:p>
      </dsp:txBody>
      <dsp:txXfrm>
        <a:off x="678787" y="5177494"/>
        <a:ext cx="3674867" cy="9448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1321A-CFB0-4A0E-9ADF-71DAF16D1670}">
      <dsp:nvSpPr>
        <dsp:cNvPr id="0" name=""/>
        <dsp:cNvSpPr/>
      </dsp:nvSpPr>
      <dsp:spPr>
        <a:xfrm>
          <a:off x="1347804" y="92005"/>
          <a:ext cx="10266742" cy="1133446"/>
        </a:xfrm>
        <a:prstGeom prst="roundRect">
          <a:avLst>
            <a:gd name="adj" fmla="val 10000"/>
          </a:avLst>
        </a:prstGeom>
        <a:solidFill>
          <a:schemeClr val="accent6">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en-US" sz="2500" kern="1200" dirty="0">
              <a:solidFill>
                <a:schemeClr val="tx1"/>
              </a:solidFill>
              <a:cs typeface="B Titr" panose="00000700000000000000" pitchFamily="2" charset="-78"/>
            </a:rPr>
            <a:t> </a:t>
          </a:r>
          <a:r>
            <a:rPr lang="fa-IR" sz="2400" kern="1200" dirty="0">
              <a:solidFill>
                <a:schemeClr val="tx1"/>
              </a:solidFill>
              <a:cs typeface="B Titr" panose="00000700000000000000" pitchFamily="2" charset="-78"/>
            </a:rPr>
            <a:t>صاحبان مشاغلی که در اجرای جزء (۲) بند (ط) تبصره (۶) قانون بودجه سال ۱۴۰۲ مکلف به استفاده از پایانه های فروشگاهی بوده و بر اساس؛</a:t>
          </a:r>
          <a:endParaRPr lang="fa-IR" sz="2400" kern="1200" dirty="0">
            <a:solidFill>
              <a:schemeClr val="tx1"/>
            </a:solidFill>
          </a:endParaRPr>
        </a:p>
      </dsp:txBody>
      <dsp:txXfrm>
        <a:off x="2790102" y="125202"/>
        <a:ext cx="8791247" cy="1067052"/>
      </dsp:txXfrm>
    </dsp:sp>
    <dsp:sp modelId="{DF856783-2475-4577-9BA7-C52BE2C00F56}">
      <dsp:nvSpPr>
        <dsp:cNvPr id="0" name=""/>
        <dsp:cNvSpPr/>
      </dsp:nvSpPr>
      <dsp:spPr>
        <a:xfrm>
          <a:off x="695778" y="1404624"/>
          <a:ext cx="9983510" cy="1128536"/>
        </a:xfrm>
        <a:prstGeom prst="roundRect">
          <a:avLst>
            <a:gd name="adj" fmla="val 10000"/>
          </a:avLst>
        </a:prstGeom>
        <a:solidFill>
          <a:schemeClr val="accent6">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kern="1200" dirty="0">
              <a:solidFill>
                <a:schemeClr val="tx1"/>
              </a:solidFill>
              <a:cs typeface="B Titr" panose="00000700000000000000" pitchFamily="2" charset="-78"/>
            </a:rPr>
            <a:t>گزارش واصله در سامانه گزارشهای مردمی فرار مالیاتی و بازدید بعمل آمده تخلف آنها از حکم مذکور تأیید شده است، </a:t>
          </a:r>
        </a:p>
      </dsp:txBody>
      <dsp:txXfrm>
        <a:off x="2493748" y="1437678"/>
        <a:ext cx="8152486" cy="1062428"/>
      </dsp:txXfrm>
    </dsp:sp>
    <dsp:sp modelId="{CA34056A-9AC9-454E-8B5B-5CE5169CED8F}">
      <dsp:nvSpPr>
        <dsp:cNvPr id="0" name=""/>
        <dsp:cNvSpPr/>
      </dsp:nvSpPr>
      <dsp:spPr>
        <a:xfrm>
          <a:off x="273922" y="2704622"/>
          <a:ext cx="9983510" cy="1064928"/>
        </a:xfrm>
        <a:prstGeom prst="roundRect">
          <a:avLst>
            <a:gd name="adj" fmla="val 10000"/>
          </a:avLst>
        </a:prstGeom>
        <a:solidFill>
          <a:schemeClr val="accent6">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fa-IR" sz="3200" b="1" kern="1200" dirty="0">
              <a:solidFill>
                <a:schemeClr val="tx1"/>
              </a:solidFill>
              <a:cs typeface="B Zar" panose="00000400000000000000" pitchFamily="2" charset="-78"/>
            </a:rPr>
            <a:t>مشمول این دستورالعمل </a:t>
          </a:r>
          <a:r>
            <a:rPr lang="fa-IR" sz="3200" b="1" u="sng" kern="1200" dirty="0">
              <a:solidFill>
                <a:schemeClr val="tx1"/>
              </a:solidFill>
              <a:cs typeface="B Zar" panose="00000400000000000000" pitchFamily="2" charset="-78"/>
            </a:rPr>
            <a:t>نمی باشند</a:t>
          </a:r>
          <a:r>
            <a:rPr lang="en-US" sz="3200" b="1" u="sng" kern="1200" dirty="0">
              <a:solidFill>
                <a:schemeClr val="tx1"/>
              </a:solidFill>
              <a:cs typeface="B Zar" panose="00000400000000000000" pitchFamily="2" charset="-78"/>
            </a:rPr>
            <a:t>.</a:t>
          </a:r>
          <a:endParaRPr lang="fa-IR" sz="3200" u="sng" kern="1200" dirty="0">
            <a:solidFill>
              <a:schemeClr val="tx1"/>
            </a:solidFill>
          </a:endParaRPr>
        </a:p>
      </dsp:txBody>
      <dsp:txXfrm>
        <a:off x="2070028" y="2735813"/>
        <a:ext cx="8156212" cy="1002546"/>
      </dsp:txXfrm>
    </dsp:sp>
    <dsp:sp modelId="{0B81834B-0DA8-415E-8061-CE0606AF6E18}">
      <dsp:nvSpPr>
        <dsp:cNvPr id="0" name=""/>
        <dsp:cNvSpPr/>
      </dsp:nvSpPr>
      <dsp:spPr>
        <a:xfrm>
          <a:off x="1455627" y="1130306"/>
          <a:ext cx="1043953" cy="710016"/>
        </a:xfrm>
        <a:prstGeom prst="downArrow">
          <a:avLst>
            <a:gd name="adj1" fmla="val 55000"/>
            <a:gd name="adj2" fmla="val 45000"/>
          </a:avLst>
        </a:prstGeom>
        <a:solidFill>
          <a:schemeClr val="accent6">
            <a:alpha val="90000"/>
            <a:tint val="40000"/>
            <a:hueOff val="0"/>
            <a:satOff val="0"/>
            <a:lumOff val="0"/>
            <a:alphaOff val="0"/>
          </a:schemeClr>
        </a:solidFill>
        <a:ln w="1905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rtl="1">
            <a:lnSpc>
              <a:spcPct val="90000"/>
            </a:lnSpc>
            <a:spcBef>
              <a:spcPct val="0"/>
            </a:spcBef>
            <a:spcAft>
              <a:spcPct val="35000"/>
            </a:spcAft>
            <a:buNone/>
          </a:pPr>
          <a:endParaRPr lang="fa-IR" sz="3400" kern="1200"/>
        </a:p>
      </dsp:txBody>
      <dsp:txXfrm>
        <a:off x="1690516" y="1130306"/>
        <a:ext cx="574175" cy="534287"/>
      </dsp:txXfrm>
    </dsp:sp>
    <dsp:sp modelId="{A34E08DE-0142-48D5-A28B-42584F30E483}">
      <dsp:nvSpPr>
        <dsp:cNvPr id="0" name=""/>
        <dsp:cNvSpPr/>
      </dsp:nvSpPr>
      <dsp:spPr>
        <a:xfrm>
          <a:off x="798403" y="2413992"/>
          <a:ext cx="987889" cy="790320"/>
        </a:xfrm>
        <a:prstGeom prst="downArrow">
          <a:avLst>
            <a:gd name="adj1" fmla="val 55000"/>
            <a:gd name="adj2" fmla="val 45000"/>
          </a:avLst>
        </a:prstGeom>
        <a:solidFill>
          <a:schemeClr val="accent6">
            <a:alpha val="90000"/>
            <a:tint val="40000"/>
            <a:hueOff val="0"/>
            <a:satOff val="0"/>
            <a:lumOff val="0"/>
            <a:alphaOff val="-40000"/>
          </a:schemeClr>
        </a:solidFill>
        <a:ln w="1905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endParaRPr lang="fa-IR" sz="3600" kern="1200"/>
        </a:p>
      </dsp:txBody>
      <dsp:txXfrm>
        <a:off x="1020678" y="2413992"/>
        <a:ext cx="543339" cy="5947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B2D3C-3D75-47EF-99BE-A6E1430852AF}">
      <dsp:nvSpPr>
        <dsp:cNvPr id="0" name=""/>
        <dsp:cNvSpPr/>
      </dsp:nvSpPr>
      <dsp:spPr>
        <a:xfrm>
          <a:off x="7492109" y="0"/>
          <a:ext cx="4332087" cy="5272087"/>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cs typeface="B Zar" panose="00000400000000000000" pitchFamily="2" charset="-78"/>
            </a:rPr>
            <a:t>برای تمام یا بخشی از صاحبان مشاغل موضوع بند (ب) این دستورالعمل که میزان فروش و درآمد خالص آنها حسب اطلاعات مندرج در پایگاه اطلاعاتی سازمان و یا فروش و درآمد خالص ابرازی بیش از نصاب مقرر در جزءهای (۱-۱) و (۱-۲) بند (۱) این دستورالعمل میباشد سازمان امور مالیاتی اقدام به تهیه اظهارنامه مالیاتی پیش فرض براساس اطلاعات فوق و بارگذاری آن تا تاریخ ۱۴۰۳/۳/۲۵ در درگاه خدمات الکترونیکی سازمان به نشانی</a:t>
          </a:r>
          <a:r>
            <a:rPr lang="en-US" sz="2000" b="1" kern="1200" dirty="0">
              <a:cs typeface="B Zar" panose="00000400000000000000" pitchFamily="2" charset="-78"/>
            </a:rPr>
            <a:t> </a:t>
          </a:r>
          <a:r>
            <a:rPr lang="en-US" sz="2000" b="1" kern="1200" dirty="0">
              <a:solidFill>
                <a:srgbClr val="002060"/>
              </a:solidFill>
              <a:cs typeface="B Zar" panose="00000400000000000000" pitchFamily="2" charset="-78"/>
            </a:rPr>
            <a:t>https://my.tax.gov.ir </a:t>
          </a:r>
          <a:r>
            <a:rPr lang="fa-IR" sz="2000" b="1" kern="1200" dirty="0">
              <a:solidFill>
                <a:srgbClr val="002060"/>
              </a:solidFill>
              <a:cs typeface="B Zar" panose="00000400000000000000" pitchFamily="2" charset="-78"/>
            </a:rPr>
            <a:t> </a:t>
          </a:r>
          <a:r>
            <a:rPr lang="fa-IR" sz="2000" b="1" kern="1200" dirty="0">
              <a:cs typeface="B Zar" panose="00000400000000000000" pitchFamily="2" charset="-78"/>
            </a:rPr>
            <a:t>مینماید</a:t>
          </a:r>
          <a:r>
            <a:rPr lang="fa-IR" sz="1800" b="1" kern="1200" dirty="0">
              <a:cs typeface="B Zar" panose="00000400000000000000" pitchFamily="2" charset="-78"/>
            </a:rPr>
            <a:t>.</a:t>
          </a:r>
        </a:p>
      </dsp:txBody>
      <dsp:txXfrm>
        <a:off x="7618991" y="126882"/>
        <a:ext cx="4078323" cy="5018323"/>
      </dsp:txXfrm>
    </dsp:sp>
    <dsp:sp modelId="{A57DD1F7-66D6-4F83-896E-5E69B0CCC530}">
      <dsp:nvSpPr>
        <dsp:cNvPr id="0" name=""/>
        <dsp:cNvSpPr/>
      </dsp:nvSpPr>
      <dsp:spPr>
        <a:xfrm rot="10750431">
          <a:off x="7150203" y="2277406"/>
          <a:ext cx="445667" cy="75486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rtl="1">
            <a:lnSpc>
              <a:spcPct val="90000"/>
            </a:lnSpc>
            <a:spcBef>
              <a:spcPct val="0"/>
            </a:spcBef>
            <a:spcAft>
              <a:spcPct val="35000"/>
            </a:spcAft>
            <a:buNone/>
          </a:pPr>
          <a:endParaRPr lang="fa-IR" sz="3400" kern="1200"/>
        </a:p>
      </dsp:txBody>
      <dsp:txXfrm rot="10800000">
        <a:off x="7283896" y="2427414"/>
        <a:ext cx="311967" cy="452918"/>
      </dsp:txXfrm>
    </dsp:sp>
    <dsp:sp modelId="{EC9266BD-64F3-4B58-A5DF-D68D562412AD}">
      <dsp:nvSpPr>
        <dsp:cNvPr id="0" name=""/>
        <dsp:cNvSpPr/>
      </dsp:nvSpPr>
      <dsp:spPr>
        <a:xfrm>
          <a:off x="5096363" y="309865"/>
          <a:ext cx="1973874" cy="4755455"/>
        </a:xfrm>
        <a:prstGeom prst="roundRect">
          <a:avLst>
            <a:gd name="adj" fmla="val 10000"/>
          </a:avLst>
        </a:prstGeom>
        <a:solidFill>
          <a:schemeClr val="accent4">
            <a:hueOff val="886254"/>
            <a:satOff val="321"/>
            <a:lumOff val="-26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cs typeface="B Zar" panose="00000400000000000000" pitchFamily="2" charset="-78"/>
            </a:rPr>
            <a:t>چنانچه مؤدیان مذکور نسبت به تأیید و یا تکمیل و تسلیم آن با حداقل مالیات مشخصه شده در اظهارنامه پیش فرض اقدام نمایند،</a:t>
          </a:r>
        </a:p>
      </dsp:txBody>
      <dsp:txXfrm>
        <a:off x="5154176" y="367678"/>
        <a:ext cx="1858248" cy="4639829"/>
      </dsp:txXfrm>
    </dsp:sp>
    <dsp:sp modelId="{A8F46691-25BD-47F3-8D3B-0C859A6A36E3}">
      <dsp:nvSpPr>
        <dsp:cNvPr id="0" name=""/>
        <dsp:cNvSpPr/>
      </dsp:nvSpPr>
      <dsp:spPr>
        <a:xfrm rot="10807166">
          <a:off x="4659344" y="2324565"/>
          <a:ext cx="534813" cy="704052"/>
        </a:xfrm>
        <a:prstGeom prst="rightArrow">
          <a:avLst>
            <a:gd name="adj1" fmla="val 60000"/>
            <a:gd name="adj2" fmla="val 50000"/>
          </a:avLst>
        </a:prstGeom>
        <a:solidFill>
          <a:schemeClr val="accent4">
            <a:hueOff val="1329380"/>
            <a:satOff val="481"/>
            <a:lumOff val="-3921"/>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rtl="1">
            <a:lnSpc>
              <a:spcPct val="90000"/>
            </a:lnSpc>
            <a:spcBef>
              <a:spcPct val="0"/>
            </a:spcBef>
            <a:spcAft>
              <a:spcPct val="35000"/>
            </a:spcAft>
            <a:buNone/>
          </a:pPr>
          <a:endParaRPr lang="fa-IR" sz="3200" kern="1200"/>
        </a:p>
      </dsp:txBody>
      <dsp:txXfrm rot="10800000">
        <a:off x="4819788" y="2465542"/>
        <a:ext cx="374369" cy="422432"/>
      </dsp:txXfrm>
    </dsp:sp>
    <dsp:sp modelId="{3EE0DA95-2AA1-4B83-8E2F-39DED8378D48}">
      <dsp:nvSpPr>
        <dsp:cNvPr id="0" name=""/>
        <dsp:cNvSpPr/>
      </dsp:nvSpPr>
      <dsp:spPr>
        <a:xfrm>
          <a:off x="2231208" y="304254"/>
          <a:ext cx="2320442" cy="4755455"/>
        </a:xfrm>
        <a:prstGeom prst="roundRect">
          <a:avLst>
            <a:gd name="adj" fmla="val 10000"/>
          </a:avLst>
        </a:prstGeom>
        <a:solidFill>
          <a:schemeClr val="accent4">
            <a:hueOff val="1772507"/>
            <a:satOff val="641"/>
            <a:lumOff val="-52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cs typeface="B Zar" panose="00000400000000000000" pitchFamily="2" charset="-78"/>
            </a:rPr>
            <a:t>اظهارنامه مالیاتی آنها در اجرای ماده (۹۷) قانون مالیاتهای مستقیم به عنوان اظهارنامه مالیاتی کم ریسک تلقی شده و بدون رسیدگی مورد پذیرش قرار گرفته و</a:t>
          </a:r>
        </a:p>
      </dsp:txBody>
      <dsp:txXfrm>
        <a:off x="2299171" y="372217"/>
        <a:ext cx="2184516" cy="4619529"/>
      </dsp:txXfrm>
    </dsp:sp>
    <dsp:sp modelId="{694DDBAA-E457-4BBF-BF81-D0B30775E5AA}">
      <dsp:nvSpPr>
        <dsp:cNvPr id="0" name=""/>
        <dsp:cNvSpPr/>
      </dsp:nvSpPr>
      <dsp:spPr>
        <a:xfrm rot="10800000">
          <a:off x="1859498" y="2333859"/>
          <a:ext cx="466114" cy="708823"/>
        </a:xfrm>
        <a:prstGeom prst="rightArrow">
          <a:avLst>
            <a:gd name="adj1" fmla="val 60000"/>
            <a:gd name="adj2" fmla="val 50000"/>
          </a:avLst>
        </a:prstGeom>
        <a:solidFill>
          <a:schemeClr val="accent4">
            <a:hueOff val="2658761"/>
            <a:satOff val="962"/>
            <a:lumOff val="-784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rtl="1">
            <a:lnSpc>
              <a:spcPct val="90000"/>
            </a:lnSpc>
            <a:spcBef>
              <a:spcPct val="0"/>
            </a:spcBef>
            <a:spcAft>
              <a:spcPct val="35000"/>
            </a:spcAft>
            <a:buNone/>
          </a:pPr>
          <a:endParaRPr lang="fa-IR" sz="3200" kern="1200"/>
        </a:p>
      </dsp:txBody>
      <dsp:txXfrm rot="10800000">
        <a:off x="1999332" y="2475624"/>
        <a:ext cx="326280" cy="425293"/>
      </dsp:txXfrm>
    </dsp:sp>
    <dsp:sp modelId="{D7C1EE4D-8F36-45F2-ACAA-1AE20B42E598}">
      <dsp:nvSpPr>
        <dsp:cNvPr id="0" name=""/>
        <dsp:cNvSpPr/>
      </dsp:nvSpPr>
      <dsp:spPr>
        <a:xfrm>
          <a:off x="1689" y="304254"/>
          <a:ext cx="1764311" cy="4755455"/>
        </a:xfrm>
        <a:prstGeom prst="roundRect">
          <a:avLst>
            <a:gd name="adj" fmla="val 10000"/>
          </a:avLst>
        </a:prstGeom>
        <a:solidFill>
          <a:schemeClr val="accent4">
            <a:hueOff val="2658761"/>
            <a:satOff val="962"/>
            <a:lumOff val="-7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cs typeface="B Zar" panose="00000400000000000000" pitchFamily="2" charset="-78"/>
            </a:rPr>
            <a:t> برگ قطعی بر مبنای آن صادر و ابلاغ خواهد شد.</a:t>
          </a:r>
        </a:p>
      </dsp:txBody>
      <dsp:txXfrm>
        <a:off x="53364" y="355929"/>
        <a:ext cx="1660961" cy="46521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6CFB-70F9-449E-B8B9-F9D8551C70BC}">
      <dsp:nvSpPr>
        <dsp:cNvPr id="0" name=""/>
        <dsp:cNvSpPr/>
      </dsp:nvSpPr>
      <dsp:spPr>
        <a:xfrm rot="10800000">
          <a:off x="8073441" y="2203151"/>
          <a:ext cx="2342305" cy="2057425"/>
        </a:xfrm>
        <a:prstGeom prst="bentArrow">
          <a:avLst>
            <a:gd name="adj1" fmla="val 32840"/>
            <a:gd name="adj2" fmla="val 25000"/>
            <a:gd name="adj3" fmla="val 35780"/>
            <a:gd name="adj4" fmla="val 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1D09857-5FE4-428A-8157-D5006825ECF9}">
      <dsp:nvSpPr>
        <dsp:cNvPr id="0" name=""/>
        <dsp:cNvSpPr/>
      </dsp:nvSpPr>
      <dsp:spPr>
        <a:xfrm>
          <a:off x="3718606" y="0"/>
          <a:ext cx="7716523" cy="2185657"/>
        </a:xfrm>
        <a:prstGeom prst="roundRect">
          <a:avLst>
            <a:gd name="adj" fmla="val 16670"/>
          </a:avLst>
        </a:prstGeom>
        <a:gradFill rotWithShape="0">
          <a:gsLst>
            <a:gs pos="0">
              <a:schemeClr val="accent1">
                <a:shade val="80000"/>
                <a:hueOff val="0"/>
                <a:satOff val="0"/>
                <a:lumOff val="0"/>
                <a:alphaOff val="0"/>
                <a:tint val="98000"/>
                <a:lumMod val="114000"/>
              </a:schemeClr>
            </a:gs>
            <a:gs pos="100000">
              <a:schemeClr val="accent1">
                <a:shade val="8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fa-IR" sz="2800" b="1" i="0" kern="1200" cap="none" spc="0" dirty="0">
              <a:ln w="6600">
                <a:prstDash val="solid"/>
              </a:ln>
              <a:effectLst>
                <a:outerShdw blurRad="50800" dist="38100" dir="2700000" algn="tl" rotWithShape="0">
                  <a:prstClr val="black">
                    <a:alpha val="40000"/>
                  </a:prstClr>
                </a:outerShdw>
              </a:effectLst>
              <a:latin typeface="+mj-lt"/>
              <a:ea typeface="+mj-ea"/>
              <a:cs typeface="B Titr" panose="00000700000000000000" pitchFamily="2" charset="-78"/>
            </a:rPr>
            <a:t>مهلت پرداخت مالیات تعیین شده در اجرای بندهای (الف) و (ب) این دستورالعمل تا تاریخ ۱۴۰۳/۰۳/۳۱ میباشد.</a:t>
          </a:r>
        </a:p>
      </dsp:txBody>
      <dsp:txXfrm>
        <a:off x="3825320" y="106714"/>
        <a:ext cx="7503095" cy="1972229"/>
      </dsp:txXfrm>
    </dsp:sp>
    <dsp:sp modelId="{B3B66B17-2928-4062-899D-2931A4DA79F8}">
      <dsp:nvSpPr>
        <dsp:cNvPr id="0" name=""/>
        <dsp:cNvSpPr/>
      </dsp:nvSpPr>
      <dsp:spPr>
        <a:xfrm>
          <a:off x="3527864" y="132329"/>
          <a:ext cx="2519014" cy="1959452"/>
        </a:xfrm>
        <a:prstGeom prst="rect">
          <a:avLst/>
        </a:prstGeom>
        <a:noFill/>
        <a:ln>
          <a:noFill/>
        </a:ln>
        <a:effectLst/>
      </dsp:spPr>
      <dsp:style>
        <a:lnRef idx="0">
          <a:scrgbClr r="0" g="0" b="0"/>
        </a:lnRef>
        <a:fillRef idx="0">
          <a:scrgbClr r="0" g="0" b="0"/>
        </a:fillRef>
        <a:effectRef idx="0">
          <a:scrgbClr r="0" g="0" b="0"/>
        </a:effectRef>
        <a:fontRef idx="minor"/>
      </dsp:style>
    </dsp:sp>
    <dsp:sp modelId="{55FA55C4-5E32-4043-903A-B0B9FA3FC3FE}">
      <dsp:nvSpPr>
        <dsp:cNvPr id="0" name=""/>
        <dsp:cNvSpPr/>
      </dsp:nvSpPr>
      <dsp:spPr>
        <a:xfrm>
          <a:off x="397063" y="2644892"/>
          <a:ext cx="7662528" cy="3398720"/>
        </a:xfrm>
        <a:prstGeom prst="roundRect">
          <a:avLst>
            <a:gd name="adj" fmla="val 16670"/>
          </a:avLst>
        </a:prstGeom>
        <a:gradFill rotWithShape="0">
          <a:gsLst>
            <a:gs pos="0">
              <a:schemeClr val="accent1">
                <a:shade val="80000"/>
                <a:hueOff val="-35594"/>
                <a:satOff val="-46990"/>
                <a:lumOff val="35043"/>
                <a:alphaOff val="0"/>
                <a:tint val="98000"/>
                <a:lumMod val="114000"/>
              </a:schemeClr>
            </a:gs>
            <a:gs pos="36000">
              <a:schemeClr val="accent1">
                <a:shade val="80000"/>
                <a:hueOff val="-35594"/>
                <a:satOff val="-46990"/>
                <a:lumOff val="35043"/>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1">
            <a:lnSpc>
              <a:spcPct val="90000"/>
            </a:lnSpc>
            <a:spcBef>
              <a:spcPct val="0"/>
            </a:spcBef>
            <a:spcAft>
              <a:spcPct val="35000"/>
            </a:spcAft>
            <a:buNone/>
          </a:pPr>
          <a:r>
            <a:rPr lang="fa-IR" sz="2800" b="1" kern="1200" dirty="0">
              <a:cs typeface="B Zar" panose="00000400000000000000" pitchFamily="2" charset="-78"/>
            </a:rPr>
            <a:t>صاحبان مشاغلی که امکان پرداخت مالیات مقطوع در اجرای بند (۲) این دستورالعمل و یا مالیات ابرازی در اجرای بند (۹) این دستورالعمل را به صورت یک جا تا تاریخ مذکور نداشته باشند؛ به شرح آمده می توانند نسبت به تقسیط و پرداخت مالیات مربوطه اقدام نمایند</a:t>
          </a:r>
          <a:r>
            <a:rPr lang="en-US" sz="2800" b="1" kern="1200" dirty="0">
              <a:cs typeface="B Zar" panose="00000400000000000000" pitchFamily="2" charset="-78"/>
            </a:rPr>
            <a:t>.</a:t>
          </a:r>
          <a:endParaRPr lang="fa-IR" sz="2800" b="1" kern="1200" dirty="0">
            <a:cs typeface="B Zar" panose="00000400000000000000" pitchFamily="2" charset="-78"/>
          </a:endParaRPr>
        </a:p>
      </dsp:txBody>
      <dsp:txXfrm>
        <a:off x="563005" y="2810834"/>
        <a:ext cx="7330644" cy="30668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335BA-B012-4398-85D9-3B737408F406}">
      <dsp:nvSpPr>
        <dsp:cNvPr id="0" name=""/>
        <dsp:cNvSpPr/>
      </dsp:nvSpPr>
      <dsp:spPr>
        <a:xfrm>
          <a:off x="9564193" y="2698617"/>
          <a:ext cx="2407489" cy="992353"/>
        </a:xfrm>
        <a:prstGeom prst="roundRect">
          <a:avLst>
            <a:gd name="adj" fmla="val 10000"/>
          </a:avLst>
        </a:prstGeom>
        <a:solidFill>
          <a:schemeClr val="tx2">
            <a:lumMod val="50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kern="1200" dirty="0">
              <a:solidFill>
                <a:srgbClr val="FFFFCC"/>
              </a:solidFill>
              <a:cs typeface="B Titr" panose="00000700000000000000" pitchFamily="2" charset="-78"/>
            </a:rPr>
            <a:t>در صورتی که مؤدی در هنگام درخواست تقسیط؛</a:t>
          </a:r>
        </a:p>
      </dsp:txBody>
      <dsp:txXfrm>
        <a:off x="9593258" y="2727682"/>
        <a:ext cx="2349359" cy="934223"/>
      </dsp:txXfrm>
    </dsp:sp>
    <dsp:sp modelId="{551BB5A8-58A0-4386-8A1B-E3FCF5FC50BC}">
      <dsp:nvSpPr>
        <dsp:cNvPr id="0" name=""/>
        <dsp:cNvSpPr/>
      </dsp:nvSpPr>
      <dsp:spPr>
        <a:xfrm rot="14342203">
          <a:off x="7185945" y="1834542"/>
          <a:ext cx="3140661" cy="27395"/>
        </a:xfrm>
        <a:custGeom>
          <a:avLst/>
          <a:gdLst/>
          <a:ahLst/>
          <a:cxnLst/>
          <a:rect l="0" t="0" r="0" b="0"/>
          <a:pathLst>
            <a:path>
              <a:moveTo>
                <a:pt x="0" y="13697"/>
              </a:moveTo>
              <a:lnTo>
                <a:pt x="3140661" y="13697"/>
              </a:lnTo>
            </a:path>
          </a:pathLst>
        </a:custGeom>
        <a:noFill/>
        <a:ln w="38100" cap="rnd" cmpd="sng" algn="ctr">
          <a:solidFill>
            <a:srgbClr val="0070C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rtl="1">
            <a:lnSpc>
              <a:spcPct val="90000"/>
            </a:lnSpc>
            <a:spcBef>
              <a:spcPct val="0"/>
            </a:spcBef>
            <a:spcAft>
              <a:spcPct val="35000"/>
            </a:spcAft>
            <a:buNone/>
          </a:pPr>
          <a:endParaRPr lang="fa-IR" sz="1100" kern="1200"/>
        </a:p>
      </dsp:txBody>
      <dsp:txXfrm rot="10800000">
        <a:off x="8677760" y="1769723"/>
        <a:ext cx="157033" cy="157033"/>
      </dsp:txXfrm>
    </dsp:sp>
    <dsp:sp modelId="{7F6B1D31-968B-4D46-813E-698CE2DE3E36}">
      <dsp:nvSpPr>
        <dsp:cNvPr id="0" name=""/>
        <dsp:cNvSpPr/>
      </dsp:nvSpPr>
      <dsp:spPr>
        <a:xfrm>
          <a:off x="4949725" y="5509"/>
          <a:ext cx="2998633" cy="992353"/>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Titr" panose="00000700000000000000" pitchFamily="2" charset="-78"/>
            </a:rPr>
            <a:t>دارای بدهی قبلی بابت عملکرد سالهای قبل همین پرونده مالیاتی </a:t>
          </a:r>
          <a:r>
            <a:rPr lang="fa-IR" sz="1800" u="none" kern="1200" dirty="0">
              <a:cs typeface="B Titr" panose="00000700000000000000" pitchFamily="2" charset="-78"/>
            </a:rPr>
            <a:t>نباشد:</a:t>
          </a:r>
        </a:p>
      </dsp:txBody>
      <dsp:txXfrm>
        <a:off x="4978790" y="34574"/>
        <a:ext cx="2940503" cy="934223"/>
      </dsp:txXfrm>
    </dsp:sp>
    <dsp:sp modelId="{6D73E8DD-627C-44F6-9C9A-CE8E9FA790AE}">
      <dsp:nvSpPr>
        <dsp:cNvPr id="0" name=""/>
        <dsp:cNvSpPr/>
      </dsp:nvSpPr>
      <dsp:spPr>
        <a:xfrm rot="10800000">
          <a:off x="4155842" y="487988"/>
          <a:ext cx="793882" cy="27395"/>
        </a:xfrm>
        <a:custGeom>
          <a:avLst/>
          <a:gdLst/>
          <a:ahLst/>
          <a:cxnLst/>
          <a:rect l="0" t="0" r="0" b="0"/>
          <a:pathLst>
            <a:path>
              <a:moveTo>
                <a:pt x="0" y="13697"/>
              </a:moveTo>
              <a:lnTo>
                <a:pt x="793882" y="13697"/>
              </a:lnTo>
            </a:path>
          </a:pathLst>
        </a:custGeom>
        <a:noFill/>
        <a:ln w="31750" cap="rnd" cmpd="sng" algn="ctr">
          <a:solidFill>
            <a:srgbClr val="FD7FC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4532936" y="481839"/>
        <a:ext cx="39694" cy="39694"/>
      </dsp:txXfrm>
    </dsp:sp>
    <dsp:sp modelId="{1A9EB873-6497-42B4-8AD0-39B815F4CA17}">
      <dsp:nvSpPr>
        <dsp:cNvPr id="0" name=""/>
        <dsp:cNvSpPr/>
      </dsp:nvSpPr>
      <dsp:spPr>
        <a:xfrm>
          <a:off x="855017" y="5509"/>
          <a:ext cx="3300825" cy="992353"/>
        </a:xfrm>
        <a:prstGeom prst="roundRect">
          <a:avLst>
            <a:gd name="adj" fmla="val 10000"/>
          </a:avLst>
        </a:prstGeom>
        <a:solidFill>
          <a:srgbClr val="537DC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cs typeface="B Zar" panose="00000400000000000000" pitchFamily="2" charset="-78"/>
            </a:rPr>
            <a:t>مالیات مقطوع و یا مالیات ابرازی در اجرای بند (۹) این دستورالعمل حسب مورد به مدت ۹ ماه (۱۰ قسط مساوی) قابل تقسیط میباشد.</a:t>
          </a:r>
        </a:p>
      </dsp:txBody>
      <dsp:txXfrm>
        <a:off x="884082" y="34574"/>
        <a:ext cx="3242695" cy="934223"/>
      </dsp:txXfrm>
    </dsp:sp>
    <dsp:sp modelId="{D26E8307-3E9B-4019-BAC7-C20D8EB517FC}">
      <dsp:nvSpPr>
        <dsp:cNvPr id="0" name=""/>
        <dsp:cNvSpPr/>
      </dsp:nvSpPr>
      <dsp:spPr>
        <a:xfrm rot="12903744">
          <a:off x="7802022" y="2624431"/>
          <a:ext cx="1938020" cy="27395"/>
        </a:xfrm>
        <a:custGeom>
          <a:avLst/>
          <a:gdLst/>
          <a:ahLst/>
          <a:cxnLst/>
          <a:rect l="0" t="0" r="0" b="0"/>
          <a:pathLst>
            <a:path>
              <a:moveTo>
                <a:pt x="0" y="13697"/>
              </a:moveTo>
              <a:lnTo>
                <a:pt x="1938020" y="13697"/>
              </a:lnTo>
            </a:path>
          </a:pathLst>
        </a:custGeom>
        <a:noFill/>
        <a:ln w="38100" cap="rnd" cmpd="sng" algn="ctr">
          <a:solidFill>
            <a:srgbClr val="0070C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fa-IR" sz="700" kern="1200"/>
        </a:p>
      </dsp:txBody>
      <dsp:txXfrm rot="10800000">
        <a:off x="8722582" y="2589678"/>
        <a:ext cx="96901" cy="96901"/>
      </dsp:txXfrm>
    </dsp:sp>
    <dsp:sp modelId="{4B49BE85-377E-40DB-AB94-1AA5CBF66F87}">
      <dsp:nvSpPr>
        <dsp:cNvPr id="0" name=""/>
        <dsp:cNvSpPr/>
      </dsp:nvSpPr>
      <dsp:spPr>
        <a:xfrm>
          <a:off x="4953873" y="1585286"/>
          <a:ext cx="3023998" cy="992353"/>
        </a:xfrm>
        <a:prstGeom prst="roundRect">
          <a:avLst>
            <a:gd name="adj" fmla="val 10000"/>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Titr" panose="00000700000000000000" pitchFamily="2" charset="-78"/>
            </a:rPr>
            <a:t>دارای بدهی سالهای قبل همین پرونده، </a:t>
          </a:r>
          <a:r>
            <a:rPr lang="fa-IR" sz="2000" u="sng" kern="1200" dirty="0">
              <a:cs typeface="B Titr" panose="00000700000000000000" pitchFamily="2" charset="-78"/>
            </a:rPr>
            <a:t>باشد:</a:t>
          </a:r>
        </a:p>
      </dsp:txBody>
      <dsp:txXfrm>
        <a:off x="4982938" y="1614351"/>
        <a:ext cx="2965868" cy="934223"/>
      </dsp:txXfrm>
    </dsp:sp>
    <dsp:sp modelId="{62F436FB-93DB-4F6D-B1BB-66682FE10146}">
      <dsp:nvSpPr>
        <dsp:cNvPr id="0" name=""/>
        <dsp:cNvSpPr/>
      </dsp:nvSpPr>
      <dsp:spPr>
        <a:xfrm rot="11016912">
          <a:off x="4120597" y="2041468"/>
          <a:ext cx="834105" cy="27395"/>
        </a:xfrm>
        <a:custGeom>
          <a:avLst/>
          <a:gdLst/>
          <a:ahLst/>
          <a:cxnLst/>
          <a:rect l="0" t="0" r="0" b="0"/>
          <a:pathLst>
            <a:path>
              <a:moveTo>
                <a:pt x="0" y="13697"/>
              </a:moveTo>
              <a:lnTo>
                <a:pt x="834105" y="13697"/>
              </a:lnTo>
            </a:path>
          </a:pathLst>
        </a:custGeom>
        <a:noFill/>
        <a:ln w="31750" cap="rnd" cmpd="sng" algn="ctr">
          <a:solidFill>
            <a:srgbClr val="FD7FC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4516797" y="2034313"/>
        <a:ext cx="41705" cy="41705"/>
      </dsp:txXfrm>
    </dsp:sp>
    <dsp:sp modelId="{7F231711-8AC0-47FF-AE51-7B0FDAF4713D}">
      <dsp:nvSpPr>
        <dsp:cNvPr id="0" name=""/>
        <dsp:cNvSpPr/>
      </dsp:nvSpPr>
      <dsp:spPr>
        <a:xfrm>
          <a:off x="864384" y="1103965"/>
          <a:ext cx="3257042" cy="1849806"/>
        </a:xfrm>
        <a:prstGeom prst="roundRect">
          <a:avLst>
            <a:gd name="adj" fmla="val 10000"/>
          </a:avLst>
        </a:prstGeom>
        <a:solidFill>
          <a:srgbClr val="D7621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cs typeface="B Zar" panose="00000400000000000000" pitchFamily="2" charset="-78"/>
            </a:rPr>
            <a:t>در صورت ترتیب پرداخت بدهی های مربوط از طریق چک الکترونیک با رعایت مقررات ماده (۱۶۷) قانون مالیاتهای مستقیم، می تواند حداکثر به مدت ۶ ماه (۷ قسط مساوی) اقدام نمایند،  می تواند از مزایای تقسیط ۹ ماه (۱۰ قسط مساوی) استفاده نماید</a:t>
          </a:r>
        </a:p>
      </dsp:txBody>
      <dsp:txXfrm>
        <a:off x="918563" y="1158144"/>
        <a:ext cx="3148684" cy="1741448"/>
      </dsp:txXfrm>
    </dsp:sp>
    <dsp:sp modelId="{41B94480-6DA0-4DEA-858C-FAF98E289733}">
      <dsp:nvSpPr>
        <dsp:cNvPr id="0" name=""/>
        <dsp:cNvSpPr/>
      </dsp:nvSpPr>
      <dsp:spPr>
        <a:xfrm rot="10761640">
          <a:off x="7948308" y="3190112"/>
          <a:ext cx="1615935" cy="27395"/>
        </a:xfrm>
        <a:custGeom>
          <a:avLst/>
          <a:gdLst/>
          <a:ahLst/>
          <a:cxnLst/>
          <a:rect l="0" t="0" r="0" b="0"/>
          <a:pathLst>
            <a:path>
              <a:moveTo>
                <a:pt x="0" y="13697"/>
              </a:moveTo>
              <a:lnTo>
                <a:pt x="1615935" y="13697"/>
              </a:lnTo>
            </a:path>
          </a:pathLst>
        </a:custGeom>
        <a:noFill/>
        <a:ln w="38100" cap="rnd" cmpd="sng" algn="ctr">
          <a:solidFill>
            <a:srgbClr val="0070C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fa-IR" sz="600" kern="1200"/>
        </a:p>
      </dsp:txBody>
      <dsp:txXfrm rot="10800000">
        <a:off x="8715878" y="3163411"/>
        <a:ext cx="80796" cy="80796"/>
      </dsp:txXfrm>
    </dsp:sp>
    <dsp:sp modelId="{046FA17F-9514-4BAB-A273-44F30C6A2E84}">
      <dsp:nvSpPr>
        <dsp:cNvPr id="0" name=""/>
        <dsp:cNvSpPr/>
      </dsp:nvSpPr>
      <dsp:spPr>
        <a:xfrm>
          <a:off x="4949030" y="2716648"/>
          <a:ext cx="2999328" cy="992353"/>
        </a:xfrm>
        <a:prstGeom prst="roundRect">
          <a:avLst>
            <a:gd name="adj" fmla="val 10000"/>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fa-IR" sz="1500" kern="1200" dirty="0">
              <a:cs typeface="B Titr" panose="00000700000000000000" pitchFamily="2" charset="-78"/>
            </a:rPr>
            <a:t>دارای بدهی قبلی بابت مالیات عملکردهای قبلی همین پرونده مالیاتی نباشد :</a:t>
          </a:r>
        </a:p>
      </dsp:txBody>
      <dsp:txXfrm>
        <a:off x="4978095" y="2745713"/>
        <a:ext cx="2941198" cy="934223"/>
      </dsp:txXfrm>
    </dsp:sp>
    <dsp:sp modelId="{88D3E6F1-5A51-4A83-B2A6-E572723450FD}">
      <dsp:nvSpPr>
        <dsp:cNvPr id="0" name=""/>
        <dsp:cNvSpPr/>
      </dsp:nvSpPr>
      <dsp:spPr>
        <a:xfrm rot="8660608">
          <a:off x="7761948" y="3760715"/>
          <a:ext cx="1988656" cy="27395"/>
        </a:xfrm>
        <a:custGeom>
          <a:avLst/>
          <a:gdLst/>
          <a:ahLst/>
          <a:cxnLst/>
          <a:rect l="0" t="0" r="0" b="0"/>
          <a:pathLst>
            <a:path>
              <a:moveTo>
                <a:pt x="0" y="13697"/>
              </a:moveTo>
              <a:lnTo>
                <a:pt x="1988656" y="13697"/>
              </a:lnTo>
            </a:path>
          </a:pathLst>
        </a:custGeom>
        <a:noFill/>
        <a:ln w="38100" cap="rnd" cmpd="sng" algn="ctr">
          <a:solidFill>
            <a:srgbClr val="0070C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fa-IR" sz="700" kern="1200"/>
        </a:p>
      </dsp:txBody>
      <dsp:txXfrm rot="10800000">
        <a:off x="8706560" y="3724696"/>
        <a:ext cx="99432" cy="99432"/>
      </dsp:txXfrm>
    </dsp:sp>
    <dsp:sp modelId="{B8D6BF8F-4CE3-4E8B-AA10-5203DF400094}">
      <dsp:nvSpPr>
        <dsp:cNvPr id="0" name=""/>
        <dsp:cNvSpPr/>
      </dsp:nvSpPr>
      <dsp:spPr>
        <a:xfrm>
          <a:off x="4949884" y="3857855"/>
          <a:ext cx="2998475" cy="992353"/>
        </a:xfrm>
        <a:prstGeom prst="roundRect">
          <a:avLst>
            <a:gd name="adj" fmla="val 10000"/>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cs typeface="B Titr" panose="00000700000000000000" pitchFamily="2" charset="-78"/>
            </a:rPr>
            <a:t>یا در اجرای قسمت اخیر بند (12-1) نسبت به ترتیب پرداخت بدهی خود از طریق چک الکترونیکی اقدام نماید:</a:t>
          </a:r>
        </a:p>
      </dsp:txBody>
      <dsp:txXfrm>
        <a:off x="4978949" y="3886920"/>
        <a:ext cx="2940345" cy="934223"/>
      </dsp:txXfrm>
    </dsp:sp>
    <dsp:sp modelId="{C45E296F-8672-472D-8E6E-7F2CBF7A21AD}">
      <dsp:nvSpPr>
        <dsp:cNvPr id="0" name=""/>
        <dsp:cNvSpPr/>
      </dsp:nvSpPr>
      <dsp:spPr>
        <a:xfrm rot="12235204">
          <a:off x="4082507" y="4156600"/>
          <a:ext cx="906296" cy="27395"/>
        </a:xfrm>
        <a:custGeom>
          <a:avLst/>
          <a:gdLst/>
          <a:ahLst/>
          <a:cxnLst/>
          <a:rect l="0" t="0" r="0" b="0"/>
          <a:pathLst>
            <a:path>
              <a:moveTo>
                <a:pt x="0" y="13697"/>
              </a:moveTo>
              <a:lnTo>
                <a:pt x="906296" y="13697"/>
              </a:lnTo>
            </a:path>
          </a:pathLst>
        </a:custGeom>
        <a:noFill/>
        <a:ln w="31750" cap="rnd" cmpd="sng" algn="ctr">
          <a:solidFill>
            <a:srgbClr val="FD7FC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4512998" y="4147640"/>
        <a:ext cx="45314" cy="45314"/>
      </dsp:txXfrm>
    </dsp:sp>
    <dsp:sp modelId="{D8B96051-DA3F-4B7C-BD38-EC0095A2733E}">
      <dsp:nvSpPr>
        <dsp:cNvPr id="0" name=""/>
        <dsp:cNvSpPr/>
      </dsp:nvSpPr>
      <dsp:spPr>
        <a:xfrm>
          <a:off x="829930" y="3154023"/>
          <a:ext cx="3291497" cy="1665079"/>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1">
            <a:lnSpc>
              <a:spcPct val="90000"/>
            </a:lnSpc>
            <a:spcBef>
              <a:spcPct val="0"/>
            </a:spcBef>
            <a:spcAft>
              <a:spcPct val="35000"/>
            </a:spcAft>
            <a:buNone/>
          </a:pPr>
          <a:endParaRPr lang="fa-IR" sz="900" b="1" kern="1200" dirty="0">
            <a:cs typeface="B Zar" panose="00000400000000000000" pitchFamily="2" charset="-78"/>
          </a:endParaRPr>
        </a:p>
        <a:p>
          <a:pPr marL="0" lvl="0" indent="0" algn="ctr" defTabSz="400050" rtl="1">
            <a:lnSpc>
              <a:spcPct val="90000"/>
            </a:lnSpc>
            <a:spcBef>
              <a:spcPct val="0"/>
            </a:spcBef>
            <a:spcAft>
              <a:spcPct val="35000"/>
            </a:spcAft>
            <a:buNone/>
          </a:pPr>
          <a:r>
            <a:rPr lang="fa-IR" sz="1600" b="1" kern="1200" dirty="0">
              <a:cs typeface="B Zar" panose="00000400000000000000" pitchFamily="2" charset="-78"/>
            </a:rPr>
            <a:t>در صورت ترتیب پرداخت مالیات مقطوع و یا مالیات ابرازی در اجرای بند (۹) این دستورالعمل حسب مورد از طریق چک الکترونیک، مالیات متعلقه به مدت ۱۴ ماه (۱۵ قسط مساوی) تقسیط می گردد</a:t>
          </a:r>
          <a:r>
            <a:rPr lang="en-US" sz="1600" b="1" kern="1200" dirty="0">
              <a:cs typeface="B Zar" panose="00000400000000000000" pitchFamily="2" charset="-78"/>
            </a:rPr>
            <a:t>.</a:t>
          </a:r>
          <a:br>
            <a:rPr lang="en-US" sz="1600" kern="1200" dirty="0"/>
          </a:br>
          <a:endParaRPr lang="fa-IR" sz="1600" b="1" kern="1200" dirty="0">
            <a:cs typeface="B Zar" panose="00000400000000000000" pitchFamily="2" charset="-78"/>
          </a:endParaRPr>
        </a:p>
      </dsp:txBody>
      <dsp:txXfrm>
        <a:off x="878698" y="3202791"/>
        <a:ext cx="3193961" cy="1567543"/>
      </dsp:txXfrm>
    </dsp:sp>
    <dsp:sp modelId="{090DBCD2-272A-450F-9337-70140B3ED10C}">
      <dsp:nvSpPr>
        <dsp:cNvPr id="0" name=""/>
        <dsp:cNvSpPr/>
      </dsp:nvSpPr>
      <dsp:spPr>
        <a:xfrm rot="7237062">
          <a:off x="7169970" y="4546247"/>
          <a:ext cx="3172612" cy="27395"/>
        </a:xfrm>
        <a:custGeom>
          <a:avLst/>
          <a:gdLst/>
          <a:ahLst/>
          <a:cxnLst/>
          <a:rect l="0" t="0" r="0" b="0"/>
          <a:pathLst>
            <a:path>
              <a:moveTo>
                <a:pt x="0" y="13697"/>
              </a:moveTo>
              <a:lnTo>
                <a:pt x="3172612" y="13697"/>
              </a:lnTo>
            </a:path>
          </a:pathLst>
        </a:custGeom>
        <a:noFill/>
        <a:ln w="38100" cap="rnd" cmpd="sng" algn="ctr">
          <a:solidFill>
            <a:srgbClr val="0070C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rtl="1">
            <a:lnSpc>
              <a:spcPct val="90000"/>
            </a:lnSpc>
            <a:spcBef>
              <a:spcPct val="0"/>
            </a:spcBef>
            <a:spcAft>
              <a:spcPct val="35000"/>
            </a:spcAft>
            <a:buNone/>
          </a:pPr>
          <a:endParaRPr lang="fa-IR" sz="1200" kern="1200"/>
        </a:p>
      </dsp:txBody>
      <dsp:txXfrm rot="10800000">
        <a:off x="8676961" y="4480630"/>
        <a:ext cx="158630" cy="158630"/>
      </dsp:txXfrm>
    </dsp:sp>
    <dsp:sp modelId="{0F2A313C-DC2F-437C-92E6-5D037EE87DA5}">
      <dsp:nvSpPr>
        <dsp:cNvPr id="0" name=""/>
        <dsp:cNvSpPr/>
      </dsp:nvSpPr>
      <dsp:spPr>
        <a:xfrm>
          <a:off x="4981837" y="5428919"/>
          <a:ext cx="2966521" cy="992353"/>
        </a:xfrm>
        <a:prstGeom prst="roundRect">
          <a:avLst>
            <a:gd name="adj" fmla="val 10000"/>
          </a:avLst>
        </a:prstGeom>
        <a:solidFill>
          <a:srgbClr val="9933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kern="1200" dirty="0">
              <a:cs typeface="B Titr" panose="00000700000000000000" pitchFamily="2" charset="-78"/>
            </a:rPr>
            <a:t>دارای بدهی بابت عملکردهای قبلی همین پرونده مالیاتی </a:t>
          </a:r>
          <a:r>
            <a:rPr lang="fa-IR" sz="1600" u="sng" kern="1200" dirty="0">
              <a:cs typeface="B Titr" panose="00000700000000000000" pitchFamily="2" charset="-78"/>
            </a:rPr>
            <a:t>باشد:</a:t>
          </a:r>
        </a:p>
      </dsp:txBody>
      <dsp:txXfrm>
        <a:off x="5010902" y="5457984"/>
        <a:ext cx="2908391" cy="934223"/>
      </dsp:txXfrm>
    </dsp:sp>
    <dsp:sp modelId="{755098A8-AAA9-4F88-A0A6-544D397F805C}">
      <dsp:nvSpPr>
        <dsp:cNvPr id="0" name=""/>
        <dsp:cNvSpPr/>
      </dsp:nvSpPr>
      <dsp:spPr>
        <a:xfrm rot="10800000">
          <a:off x="4187955" y="5911398"/>
          <a:ext cx="793882" cy="27395"/>
        </a:xfrm>
        <a:custGeom>
          <a:avLst/>
          <a:gdLst/>
          <a:ahLst/>
          <a:cxnLst/>
          <a:rect l="0" t="0" r="0" b="0"/>
          <a:pathLst>
            <a:path>
              <a:moveTo>
                <a:pt x="0" y="13697"/>
              </a:moveTo>
              <a:lnTo>
                <a:pt x="793882" y="13697"/>
              </a:lnTo>
            </a:path>
          </a:pathLst>
        </a:custGeom>
        <a:noFill/>
        <a:ln w="31750" cap="rnd" cmpd="sng" algn="ctr">
          <a:solidFill>
            <a:srgbClr val="FD7FC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rot="10800000">
        <a:off x="4565049" y="5905249"/>
        <a:ext cx="39694" cy="39694"/>
      </dsp:txXfrm>
    </dsp:sp>
    <dsp:sp modelId="{DE9C02EC-667F-45D1-9BF2-3E2861EE7845}">
      <dsp:nvSpPr>
        <dsp:cNvPr id="0" name=""/>
        <dsp:cNvSpPr/>
      </dsp:nvSpPr>
      <dsp:spPr>
        <a:xfrm>
          <a:off x="821951" y="5335424"/>
          <a:ext cx="3366003" cy="1179342"/>
        </a:xfrm>
        <a:prstGeom prst="roundRect">
          <a:avLst>
            <a:gd name="adj" fmla="val 10000"/>
          </a:avLst>
        </a:prstGeom>
        <a:solidFill>
          <a:srgbClr val="B93D7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endParaRPr lang="fa-IR" sz="1000" b="1" kern="1200" dirty="0">
            <a:cs typeface="B Zar" panose="00000400000000000000" pitchFamily="2" charset="-78"/>
          </a:endParaRPr>
        </a:p>
        <a:p>
          <a:pPr marL="0" lvl="0" indent="0" algn="ctr" defTabSz="444500" rtl="1">
            <a:lnSpc>
              <a:spcPct val="90000"/>
            </a:lnSpc>
            <a:spcBef>
              <a:spcPct val="0"/>
            </a:spcBef>
            <a:spcAft>
              <a:spcPct val="35000"/>
            </a:spcAft>
            <a:buNone/>
          </a:pPr>
          <a:r>
            <a:rPr lang="fa-IR" sz="1600" b="1" kern="1200" dirty="0">
              <a:cs typeface="B Zar" panose="00000400000000000000" pitchFamily="2" charset="-78"/>
            </a:rPr>
            <a:t>حداکثر امکان تقسیط مالیات مقطوع و یا مالیات ابرازی را در اجرای بند (۹) این دستورالعمل به مدت ۴ ماه (۵ قسط مساوی) </a:t>
          </a:r>
          <a:r>
            <a:rPr lang="fa-IR" sz="1600" b="1" kern="1200">
              <a:cs typeface="B Zar" panose="00000400000000000000" pitchFamily="2" charset="-78"/>
            </a:rPr>
            <a:t>خواهد بود</a:t>
          </a:r>
          <a:r>
            <a:rPr lang="en-US" sz="1600" b="1" kern="1200">
              <a:cs typeface="B Zar" panose="00000400000000000000" pitchFamily="2" charset="-78"/>
            </a:rPr>
            <a:t>.</a:t>
          </a:r>
          <a:br>
            <a:rPr lang="en-US" sz="1500" kern="1200" dirty="0"/>
          </a:br>
          <a:endParaRPr lang="fa-IR" sz="1500" b="1" kern="1200" dirty="0">
            <a:cs typeface="B Zar" panose="00000400000000000000" pitchFamily="2" charset="-78"/>
          </a:endParaRPr>
        </a:p>
      </dsp:txBody>
      <dsp:txXfrm>
        <a:off x="856493" y="5369966"/>
        <a:ext cx="3296919" cy="11102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6CFB-70F9-449E-B8B9-F9D8551C70BC}">
      <dsp:nvSpPr>
        <dsp:cNvPr id="0" name=""/>
        <dsp:cNvSpPr/>
      </dsp:nvSpPr>
      <dsp:spPr>
        <a:xfrm rot="10800000">
          <a:off x="8094418" y="2048423"/>
          <a:ext cx="1863970" cy="1558280"/>
        </a:xfrm>
        <a:prstGeom prst="bentArrow">
          <a:avLst>
            <a:gd name="adj1" fmla="val 32840"/>
            <a:gd name="adj2" fmla="val 25000"/>
            <a:gd name="adj3" fmla="val 35780"/>
            <a:gd name="adj4" fmla="val 0"/>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1D09857-5FE4-428A-8157-D5006825ECF9}">
      <dsp:nvSpPr>
        <dsp:cNvPr id="0" name=""/>
        <dsp:cNvSpPr/>
      </dsp:nvSpPr>
      <dsp:spPr>
        <a:xfrm>
          <a:off x="3692169" y="255608"/>
          <a:ext cx="7708721" cy="1770177"/>
        </a:xfrm>
        <a:prstGeom prst="roundRect">
          <a:avLst>
            <a:gd name="adj" fmla="val 16670"/>
          </a:avLst>
        </a:prstGeom>
        <a:gradFill rotWithShape="0">
          <a:gsLst>
            <a:gs pos="0">
              <a:schemeClr val="accent4">
                <a:shade val="50000"/>
                <a:hueOff val="0"/>
                <a:satOff val="0"/>
                <a:lumOff val="0"/>
                <a:alphaOff val="0"/>
                <a:tint val="98000"/>
                <a:lumMod val="114000"/>
              </a:schemeClr>
            </a:gs>
            <a:gs pos="100000">
              <a:schemeClr val="accent4">
                <a:shade val="5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fa-IR" sz="2800" kern="1200" dirty="0">
              <a:ln>
                <a:solidFill>
                  <a:srgbClr val="C5FFE2"/>
                </a:solidFill>
              </a:ln>
              <a:solidFill>
                <a:srgbClr val="EFFFF7"/>
              </a:solidFill>
              <a:cs typeface="B Titr" panose="00000700000000000000" pitchFamily="2" charset="-78"/>
            </a:rPr>
            <a:t>در خصوص مؤدیانی که در املاک استیجاری فعالیت شغلی مینمایند،</a:t>
          </a:r>
          <a:endParaRPr lang="fa-IR" sz="2800" b="1" i="0" kern="1200" cap="none" spc="0" dirty="0">
            <a:ln>
              <a:solidFill>
                <a:srgbClr val="C5FFE2"/>
              </a:solidFill>
            </a:ln>
            <a:solidFill>
              <a:srgbClr val="EFFFF7"/>
            </a:solidFill>
            <a:effectLst>
              <a:outerShdw blurRad="50800" dist="38100" dir="2700000" algn="tl" rotWithShape="0">
                <a:prstClr val="black">
                  <a:alpha val="40000"/>
                </a:prstClr>
              </a:outerShdw>
            </a:effectLst>
            <a:latin typeface="+mj-lt"/>
            <a:ea typeface="+mj-ea"/>
            <a:cs typeface="B Titr" panose="00000700000000000000" pitchFamily="2" charset="-78"/>
          </a:endParaRPr>
        </a:p>
      </dsp:txBody>
      <dsp:txXfrm>
        <a:off x="3778597" y="342036"/>
        <a:ext cx="7535865" cy="1597321"/>
      </dsp:txXfrm>
    </dsp:sp>
    <dsp:sp modelId="{B3B66B17-2928-4062-899D-2931A4DA79F8}">
      <dsp:nvSpPr>
        <dsp:cNvPr id="0" name=""/>
        <dsp:cNvSpPr/>
      </dsp:nvSpPr>
      <dsp:spPr>
        <a:xfrm>
          <a:off x="3501619" y="555068"/>
          <a:ext cx="2516467" cy="1957471"/>
        </a:xfrm>
        <a:prstGeom prst="rect">
          <a:avLst/>
        </a:prstGeom>
        <a:noFill/>
        <a:ln>
          <a:noFill/>
        </a:ln>
        <a:effectLst/>
      </dsp:spPr>
      <dsp:style>
        <a:lnRef idx="0">
          <a:scrgbClr r="0" g="0" b="0"/>
        </a:lnRef>
        <a:fillRef idx="0">
          <a:scrgbClr r="0" g="0" b="0"/>
        </a:fillRef>
        <a:effectRef idx="0">
          <a:scrgbClr r="0" g="0" b="0"/>
        </a:effectRef>
        <a:fontRef idx="minor"/>
      </dsp:style>
    </dsp:sp>
    <dsp:sp modelId="{55FA55C4-5E32-4043-903A-B0B9FA3FC3FE}">
      <dsp:nvSpPr>
        <dsp:cNvPr id="0" name=""/>
        <dsp:cNvSpPr/>
      </dsp:nvSpPr>
      <dsp:spPr>
        <a:xfrm>
          <a:off x="416645" y="2436792"/>
          <a:ext cx="7654780" cy="2149492"/>
        </a:xfrm>
        <a:prstGeom prst="roundRect">
          <a:avLst>
            <a:gd name="adj" fmla="val 16670"/>
          </a:avLst>
        </a:prstGeom>
        <a:gradFill rotWithShape="0">
          <a:gsLst>
            <a:gs pos="0">
              <a:schemeClr val="accent4">
                <a:shade val="50000"/>
                <a:hueOff val="-200866"/>
                <a:satOff val="-2944"/>
                <a:lumOff val="40343"/>
                <a:alphaOff val="0"/>
                <a:tint val="98000"/>
                <a:lumMod val="114000"/>
              </a:schemeClr>
            </a:gs>
            <a:gs pos="100000">
              <a:schemeClr val="accent4">
                <a:shade val="50000"/>
                <a:hueOff val="-200866"/>
                <a:satOff val="-2944"/>
                <a:lumOff val="40343"/>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1">
            <a:lnSpc>
              <a:spcPct val="90000"/>
            </a:lnSpc>
            <a:spcBef>
              <a:spcPct val="0"/>
            </a:spcBef>
            <a:spcAft>
              <a:spcPct val="35000"/>
            </a:spcAft>
            <a:buNone/>
          </a:pPr>
          <a:r>
            <a:rPr lang="fa-IR" sz="2800" b="1" kern="1200" dirty="0">
              <a:solidFill>
                <a:schemeClr val="accent4">
                  <a:lumMod val="50000"/>
                </a:schemeClr>
              </a:solidFill>
              <a:cs typeface="B Zar" panose="00000400000000000000" pitchFamily="2" charset="-78"/>
            </a:rPr>
            <a:t>هزینه های اجاری </a:t>
          </a:r>
          <a:r>
            <a:rPr lang="fa-IR" sz="3200" b="1" u="sng" kern="1200" dirty="0">
              <a:solidFill>
                <a:schemeClr val="accent4">
                  <a:lumMod val="50000"/>
                </a:schemeClr>
              </a:solidFill>
              <a:cs typeface="B Titr" panose="00000700000000000000" pitchFamily="2" charset="-78"/>
            </a:rPr>
            <a:t>به شرط احراز </a:t>
          </a:r>
          <a:r>
            <a:rPr lang="fa-IR" sz="2800" b="1" kern="1200" dirty="0">
              <a:solidFill>
                <a:schemeClr val="accent4">
                  <a:lumMod val="50000"/>
                </a:schemeClr>
              </a:solidFill>
              <a:cs typeface="B Zar" panose="00000400000000000000" pitchFamily="2" charset="-78"/>
            </a:rPr>
            <a:t>در محاسبه مالیات مقطوع مؤثر خواهد بود</a:t>
          </a:r>
          <a:r>
            <a:rPr lang="en-US" sz="2800" b="1" kern="1200" dirty="0">
              <a:solidFill>
                <a:schemeClr val="accent4">
                  <a:lumMod val="50000"/>
                </a:schemeClr>
              </a:solidFill>
              <a:cs typeface="B Zar" panose="00000400000000000000" pitchFamily="2" charset="-78"/>
            </a:rPr>
            <a:t>.</a:t>
          </a:r>
          <a:endParaRPr lang="fa-IR" sz="2800" b="1" kern="1200" dirty="0">
            <a:solidFill>
              <a:schemeClr val="accent4">
                <a:lumMod val="50000"/>
              </a:schemeClr>
            </a:solidFill>
            <a:cs typeface="B Zar" panose="00000400000000000000" pitchFamily="2" charset="-78"/>
          </a:endParaRPr>
        </a:p>
      </dsp:txBody>
      <dsp:txXfrm>
        <a:off x="521593" y="2541740"/>
        <a:ext cx="7444884" cy="19395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6DCE8E-A939-82E7-37BF-DA9021B5DF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EC2DBB5-4C93-0317-20A2-E4B4987F7A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6970A6-D767-49D9-AF23-E7DDAB203E7E}" type="datetimeFigureOut">
              <a:rPr lang="en-ID" smtClean="0"/>
              <a:t>13/06/2024</a:t>
            </a:fld>
            <a:endParaRPr lang="en-ID"/>
          </a:p>
        </p:txBody>
      </p:sp>
      <p:sp>
        <p:nvSpPr>
          <p:cNvPr id="4" name="Footer Placeholder 3">
            <a:extLst>
              <a:ext uri="{FF2B5EF4-FFF2-40B4-BE49-F238E27FC236}">
                <a16:creationId xmlns:a16="http://schemas.microsoft.com/office/drawing/2014/main" id="{EE3BA0DE-F723-821E-59E2-2599CBF198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731ABC4E-4091-7A87-8D5E-2860AF4405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9943A5-4BD9-4C51-A09E-CD4ABCAB823A}" type="slidenum">
              <a:rPr lang="en-ID" smtClean="0"/>
              <a:t>‹#›</a:t>
            </a:fld>
            <a:endParaRPr lang="en-ID"/>
          </a:p>
        </p:txBody>
      </p:sp>
    </p:spTree>
    <p:extLst>
      <p:ext uri="{BB962C8B-B14F-4D97-AF65-F5344CB8AC3E}">
        <p14:creationId xmlns:p14="http://schemas.microsoft.com/office/powerpoint/2010/main" val="4168378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070C5-BCD5-4D4F-9FF5-8E1B4523A8C1}" type="datetimeFigureOut">
              <a:rPr lang="en-ID" smtClean="0"/>
              <a:t>13/06/2024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362D1-E2AC-4951-A1B9-98BB5D2DC0AA}" type="slidenum">
              <a:rPr lang="en-ID" smtClean="0"/>
              <a:t>‹#›</a:t>
            </a:fld>
            <a:endParaRPr lang="en-ID"/>
          </a:p>
        </p:txBody>
      </p:sp>
    </p:spTree>
    <p:extLst>
      <p:ext uri="{BB962C8B-B14F-4D97-AF65-F5344CB8AC3E}">
        <p14:creationId xmlns:p14="http://schemas.microsoft.com/office/powerpoint/2010/main" val="4209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28362D1-E2AC-4951-A1B9-98BB5D2DC0AA}" type="slidenum">
              <a:rPr lang="en-ID" smtClean="0"/>
              <a:t>2</a:t>
            </a:fld>
            <a:endParaRPr lang="en-ID"/>
          </a:p>
        </p:txBody>
      </p:sp>
    </p:spTree>
    <p:extLst>
      <p:ext uri="{BB962C8B-B14F-4D97-AF65-F5344CB8AC3E}">
        <p14:creationId xmlns:p14="http://schemas.microsoft.com/office/powerpoint/2010/main" val="324531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28362D1-E2AC-4951-A1B9-98BB5D2DC0AA}" type="slidenum">
              <a:rPr lang="en-ID" smtClean="0"/>
              <a:t>6</a:t>
            </a:fld>
            <a:endParaRPr lang="en-ID"/>
          </a:p>
        </p:txBody>
      </p:sp>
    </p:spTree>
    <p:extLst>
      <p:ext uri="{BB962C8B-B14F-4D97-AF65-F5344CB8AC3E}">
        <p14:creationId xmlns:p14="http://schemas.microsoft.com/office/powerpoint/2010/main" val="306560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28362D1-E2AC-4951-A1B9-98BB5D2DC0AA}" type="slidenum">
              <a:rPr lang="en-ID" smtClean="0"/>
              <a:t>7</a:t>
            </a:fld>
            <a:endParaRPr lang="en-ID"/>
          </a:p>
        </p:txBody>
      </p:sp>
    </p:spTree>
    <p:extLst>
      <p:ext uri="{BB962C8B-B14F-4D97-AF65-F5344CB8AC3E}">
        <p14:creationId xmlns:p14="http://schemas.microsoft.com/office/powerpoint/2010/main" val="32368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28362D1-E2AC-4951-A1B9-98BB5D2DC0AA}" type="slidenum">
              <a:rPr lang="en-ID" smtClean="0"/>
              <a:t>8</a:t>
            </a:fld>
            <a:endParaRPr lang="en-ID"/>
          </a:p>
        </p:txBody>
      </p:sp>
    </p:spTree>
    <p:extLst>
      <p:ext uri="{BB962C8B-B14F-4D97-AF65-F5344CB8AC3E}">
        <p14:creationId xmlns:p14="http://schemas.microsoft.com/office/powerpoint/2010/main" val="280212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28362D1-E2AC-4951-A1B9-98BB5D2DC0AA}" type="slidenum">
              <a:rPr lang="en-ID" smtClean="0"/>
              <a:t>14</a:t>
            </a:fld>
            <a:endParaRPr lang="en-ID"/>
          </a:p>
        </p:txBody>
      </p:sp>
    </p:spTree>
    <p:extLst>
      <p:ext uri="{BB962C8B-B14F-4D97-AF65-F5344CB8AC3E}">
        <p14:creationId xmlns:p14="http://schemas.microsoft.com/office/powerpoint/2010/main" val="65340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156967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17162E0-983A-4D93-AFEE-F933C6F61C82}" type="slidenum">
              <a:rPr lang="en-ID" smtClean="0"/>
              <a:pPr/>
              <a:t>‹#›</a:t>
            </a:fld>
            <a:endParaRPr lang="en-ID"/>
          </a:p>
        </p:txBody>
      </p:sp>
    </p:spTree>
    <p:extLst>
      <p:ext uri="{BB962C8B-B14F-4D97-AF65-F5344CB8AC3E}">
        <p14:creationId xmlns:p14="http://schemas.microsoft.com/office/powerpoint/2010/main" val="4854536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17162E0-983A-4D93-AFEE-F933C6F61C82}" type="slidenum">
              <a:rPr lang="en-ID" smtClean="0"/>
              <a:pPr/>
              <a:t>‹#›</a:t>
            </a:fld>
            <a:endParaRPr lang="en-ID"/>
          </a:p>
        </p:txBody>
      </p:sp>
    </p:spTree>
    <p:extLst>
      <p:ext uri="{BB962C8B-B14F-4D97-AF65-F5344CB8AC3E}">
        <p14:creationId xmlns:p14="http://schemas.microsoft.com/office/powerpoint/2010/main" val="8953721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17162E0-983A-4D93-AFEE-F933C6F61C82}" type="slidenum">
              <a:rPr lang="en-ID" smtClean="0"/>
              <a:pPr/>
              <a:t>‹#›</a:t>
            </a:fld>
            <a:endParaRPr lang="en-ID"/>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870122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17162E0-983A-4D93-AFEE-F933C6F61C82}" type="slidenum">
              <a:rPr lang="en-ID" smtClean="0"/>
              <a:pPr/>
              <a:t>‹#›</a:t>
            </a:fld>
            <a:endParaRPr lang="en-ID"/>
          </a:p>
        </p:txBody>
      </p:sp>
    </p:spTree>
    <p:extLst>
      <p:ext uri="{BB962C8B-B14F-4D97-AF65-F5344CB8AC3E}">
        <p14:creationId xmlns:p14="http://schemas.microsoft.com/office/powerpoint/2010/main" val="36402091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ID"/>
          </a:p>
        </p:txBody>
      </p:sp>
      <p:sp>
        <p:nvSpPr>
          <p:cNvPr id="4"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17162E0-983A-4D93-AFEE-F933C6F61C82}" type="slidenum">
              <a:rPr lang="en-ID" smtClean="0"/>
              <a:pPr/>
              <a:t>‹#›</a:t>
            </a:fld>
            <a:endParaRPr lang="en-ID"/>
          </a:p>
        </p:txBody>
      </p:sp>
    </p:spTree>
    <p:extLst>
      <p:ext uri="{BB962C8B-B14F-4D97-AF65-F5344CB8AC3E}">
        <p14:creationId xmlns:p14="http://schemas.microsoft.com/office/powerpoint/2010/main" val="41175493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ID"/>
          </a:p>
        </p:txBody>
      </p:sp>
      <p:sp>
        <p:nvSpPr>
          <p:cNvPr id="4"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17162E0-983A-4D93-AFEE-F933C6F61C82}" type="slidenum">
              <a:rPr lang="en-ID" smtClean="0"/>
              <a:pPr/>
              <a:t>‹#›</a:t>
            </a:fld>
            <a:endParaRPr lang="en-ID"/>
          </a:p>
        </p:txBody>
      </p:sp>
    </p:spTree>
    <p:extLst>
      <p:ext uri="{BB962C8B-B14F-4D97-AF65-F5344CB8AC3E}">
        <p14:creationId xmlns:p14="http://schemas.microsoft.com/office/powerpoint/2010/main" val="348448323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3832488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313243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724EE-B373-25D9-D62C-22EB89056321}"/>
              </a:ext>
            </a:extLst>
          </p:cNvPr>
          <p:cNvSpPr/>
          <p:nvPr userDrawn="1"/>
        </p:nvSpPr>
        <p:spPr>
          <a:xfrm>
            <a:off x="1937857" y="0"/>
            <a:ext cx="10254142" cy="6874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Picture Placeholder 7">
            <a:extLst>
              <a:ext uri="{FF2B5EF4-FFF2-40B4-BE49-F238E27FC236}">
                <a16:creationId xmlns:a16="http://schemas.microsoft.com/office/drawing/2014/main" id="{941F650F-8CD7-BA30-DA9C-8F5502E1A55B}"/>
              </a:ext>
            </a:extLst>
          </p:cNvPr>
          <p:cNvSpPr>
            <a:spLocks noGrp="1"/>
          </p:cNvSpPr>
          <p:nvPr>
            <p:ph type="pic" sz="quarter" idx="13"/>
          </p:nvPr>
        </p:nvSpPr>
        <p:spPr>
          <a:xfrm>
            <a:off x="1" y="365123"/>
            <a:ext cx="4387442" cy="6127754"/>
          </a:xfrm>
          <a:solidFill>
            <a:schemeClr val="bg2"/>
          </a:solidFill>
        </p:spPr>
        <p:txBody>
          <a:bodyPr/>
          <a:lstStyle/>
          <a:p>
            <a:endParaRPr lang="en-ID" dirty="0"/>
          </a:p>
        </p:txBody>
      </p:sp>
      <p:sp>
        <p:nvSpPr>
          <p:cNvPr id="13" name="Content Placeholder 5">
            <a:extLst>
              <a:ext uri="{FF2B5EF4-FFF2-40B4-BE49-F238E27FC236}">
                <a16:creationId xmlns:a16="http://schemas.microsoft.com/office/drawing/2014/main" id="{E3AA51CC-B17F-13B4-A712-B6F7EFD45E9B}"/>
              </a:ext>
            </a:extLst>
          </p:cNvPr>
          <p:cNvSpPr>
            <a:spLocks noGrp="1"/>
          </p:cNvSpPr>
          <p:nvPr>
            <p:ph sz="quarter" idx="4"/>
          </p:nvPr>
        </p:nvSpPr>
        <p:spPr>
          <a:xfrm>
            <a:off x="4610823" y="3053593"/>
            <a:ext cx="6742977" cy="3166231"/>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2" name="Title 1">
            <a:extLst>
              <a:ext uri="{FF2B5EF4-FFF2-40B4-BE49-F238E27FC236}">
                <a16:creationId xmlns:a16="http://schemas.microsoft.com/office/drawing/2014/main" id="{833BDAAE-CDD7-01F6-D7D0-BCC4296BA2EE}"/>
              </a:ext>
            </a:extLst>
          </p:cNvPr>
          <p:cNvSpPr>
            <a:spLocks noGrp="1"/>
          </p:cNvSpPr>
          <p:nvPr>
            <p:ph type="title"/>
          </p:nvPr>
        </p:nvSpPr>
        <p:spPr>
          <a:xfrm>
            <a:off x="4630724" y="873663"/>
            <a:ext cx="6723076" cy="2043404"/>
          </a:xfrm>
        </p:spPr>
        <p:txBody>
          <a:bodyPr anchor="b">
            <a:noAutofit/>
          </a:bodyPr>
          <a:lstStyle>
            <a:lvl1pPr>
              <a:defRPr sz="6000">
                <a:solidFill>
                  <a:schemeClr val="bg1"/>
                </a:solidFill>
              </a:defRPr>
            </a:lvl1pPr>
          </a:lstStyle>
          <a:p>
            <a:r>
              <a:rPr lang="en-US" dirty="0"/>
              <a:t>Click to edit Master title style</a:t>
            </a:r>
            <a:endParaRPr lang="en-ID" dirty="0"/>
          </a:p>
        </p:txBody>
      </p:sp>
      <p:sp>
        <p:nvSpPr>
          <p:cNvPr id="3" name="Slide Number Placeholder 5">
            <a:extLst>
              <a:ext uri="{FF2B5EF4-FFF2-40B4-BE49-F238E27FC236}">
                <a16:creationId xmlns:a16="http://schemas.microsoft.com/office/drawing/2014/main" id="{B181F3D9-8D54-9DE5-5C65-31B57775B22D}"/>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lvl1pPr algn="r">
              <a:defRPr sz="1800">
                <a:solidFill>
                  <a:schemeClr val="bg1"/>
                </a:solidFill>
                <a:latin typeface="+mj-lt"/>
              </a:defRPr>
            </a:lvl1pPr>
          </a:lstStyle>
          <a:p>
            <a:fld id="{417162E0-983A-4D93-AFEE-F933C6F61C82}" type="slidenum">
              <a:rPr lang="en-ID" smtClean="0"/>
              <a:pPr/>
              <a:t>‹#›</a:t>
            </a:fld>
            <a:endParaRPr lang="en-ID"/>
          </a:p>
        </p:txBody>
      </p:sp>
    </p:spTree>
    <p:extLst>
      <p:ext uri="{BB962C8B-B14F-4D97-AF65-F5344CB8AC3E}">
        <p14:creationId xmlns:p14="http://schemas.microsoft.com/office/powerpoint/2010/main" val="6889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724EE-B373-25D9-D62C-22EB89056321}"/>
              </a:ext>
            </a:extLst>
          </p:cNvPr>
          <p:cNvSpPr/>
          <p:nvPr userDrawn="1"/>
        </p:nvSpPr>
        <p:spPr>
          <a:xfrm>
            <a:off x="0" y="0"/>
            <a:ext cx="10254142" cy="6874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Picture Placeholder 7">
            <a:extLst>
              <a:ext uri="{FF2B5EF4-FFF2-40B4-BE49-F238E27FC236}">
                <a16:creationId xmlns:a16="http://schemas.microsoft.com/office/drawing/2014/main" id="{941F650F-8CD7-BA30-DA9C-8F5502E1A55B}"/>
              </a:ext>
            </a:extLst>
          </p:cNvPr>
          <p:cNvSpPr>
            <a:spLocks noGrp="1"/>
          </p:cNvSpPr>
          <p:nvPr>
            <p:ph type="pic" sz="quarter" idx="13"/>
          </p:nvPr>
        </p:nvSpPr>
        <p:spPr>
          <a:xfrm>
            <a:off x="7804558" y="365123"/>
            <a:ext cx="4387442" cy="6127754"/>
          </a:xfrm>
          <a:solidFill>
            <a:schemeClr val="bg2"/>
          </a:solidFill>
        </p:spPr>
        <p:txBody>
          <a:bodyPr/>
          <a:lstStyle/>
          <a:p>
            <a:endParaRPr lang="en-ID" dirty="0"/>
          </a:p>
        </p:txBody>
      </p:sp>
      <p:sp>
        <p:nvSpPr>
          <p:cNvPr id="13" name="Content Placeholder 5">
            <a:extLst>
              <a:ext uri="{FF2B5EF4-FFF2-40B4-BE49-F238E27FC236}">
                <a16:creationId xmlns:a16="http://schemas.microsoft.com/office/drawing/2014/main" id="{E3AA51CC-B17F-13B4-A712-B6F7EFD45E9B}"/>
              </a:ext>
            </a:extLst>
          </p:cNvPr>
          <p:cNvSpPr>
            <a:spLocks noGrp="1"/>
          </p:cNvSpPr>
          <p:nvPr>
            <p:ph sz="quarter" idx="4"/>
          </p:nvPr>
        </p:nvSpPr>
        <p:spPr>
          <a:xfrm>
            <a:off x="989045" y="3053593"/>
            <a:ext cx="6212632" cy="2806031"/>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2" name="Title 1">
            <a:extLst>
              <a:ext uri="{FF2B5EF4-FFF2-40B4-BE49-F238E27FC236}">
                <a16:creationId xmlns:a16="http://schemas.microsoft.com/office/drawing/2014/main" id="{833BDAAE-CDD7-01F6-D7D0-BCC4296BA2EE}"/>
              </a:ext>
            </a:extLst>
          </p:cNvPr>
          <p:cNvSpPr>
            <a:spLocks noGrp="1"/>
          </p:cNvSpPr>
          <p:nvPr>
            <p:ph type="title"/>
          </p:nvPr>
        </p:nvSpPr>
        <p:spPr>
          <a:xfrm>
            <a:off x="478601" y="873663"/>
            <a:ext cx="6723076" cy="1821912"/>
          </a:xfrm>
        </p:spPr>
        <p:txBody>
          <a:bodyPr anchor="b">
            <a:noAutofit/>
          </a:bodyPr>
          <a:lstStyle>
            <a:lvl1pPr>
              <a:defRPr sz="6000">
                <a:solidFill>
                  <a:schemeClr val="bg1"/>
                </a:solidFill>
              </a:defRPr>
            </a:lvl1pPr>
          </a:lstStyle>
          <a:p>
            <a:r>
              <a:rPr lang="en-US" dirty="0"/>
              <a:t>Click to edit Master title style</a:t>
            </a:r>
            <a:endParaRPr lang="en-ID" dirty="0"/>
          </a:p>
        </p:txBody>
      </p:sp>
      <p:sp>
        <p:nvSpPr>
          <p:cNvPr id="4" name="Slide Number Placeholder 5">
            <a:extLst>
              <a:ext uri="{FF2B5EF4-FFF2-40B4-BE49-F238E27FC236}">
                <a16:creationId xmlns:a16="http://schemas.microsoft.com/office/drawing/2014/main" id="{F6769E0D-5409-1F1E-A023-FE09AD54782C}"/>
              </a:ext>
            </a:extLst>
          </p:cNvPr>
          <p:cNvSpPr>
            <a:spLocks noGrp="1"/>
          </p:cNvSpPr>
          <p:nvPr>
            <p:ph type="sldNum" sz="quarter" idx="14"/>
          </p:nvPr>
        </p:nvSpPr>
        <p:spPr>
          <a:xfrm>
            <a:off x="798723" y="6356350"/>
            <a:ext cx="2743200" cy="365125"/>
          </a:xfrm>
          <a:prstGeom prst="rect">
            <a:avLst/>
          </a:prstGeom>
        </p:spPr>
        <p:txBody>
          <a:bodyPr vert="horz" lIns="91440" tIns="45720" rIns="91440" bIns="45720" rtlCol="0" anchor="ctr"/>
          <a:lstStyle>
            <a:lvl1pPr algn="l">
              <a:defRPr sz="1800">
                <a:solidFill>
                  <a:schemeClr val="bg1"/>
                </a:solidFill>
                <a:latin typeface="+mj-lt"/>
              </a:defRPr>
            </a:lvl1pPr>
          </a:lstStyle>
          <a:p>
            <a:fld id="{417162E0-983A-4D93-AFEE-F933C6F61C82}" type="slidenum">
              <a:rPr lang="en-ID" smtClean="0"/>
              <a:pPr/>
              <a:t>‹#›</a:t>
            </a:fld>
            <a:endParaRPr lang="en-ID" dirty="0"/>
          </a:p>
        </p:txBody>
      </p:sp>
    </p:spTree>
    <p:extLst>
      <p:ext uri="{BB962C8B-B14F-4D97-AF65-F5344CB8AC3E}">
        <p14:creationId xmlns:p14="http://schemas.microsoft.com/office/powerpoint/2010/main" val="80926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2486878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724EE-B373-25D9-D62C-22EB89056321}"/>
              </a:ext>
            </a:extLst>
          </p:cNvPr>
          <p:cNvSpPr/>
          <p:nvPr userDrawn="1"/>
        </p:nvSpPr>
        <p:spPr>
          <a:xfrm>
            <a:off x="1937857" y="0"/>
            <a:ext cx="10254142" cy="6874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Picture Placeholder 7">
            <a:extLst>
              <a:ext uri="{FF2B5EF4-FFF2-40B4-BE49-F238E27FC236}">
                <a16:creationId xmlns:a16="http://schemas.microsoft.com/office/drawing/2014/main" id="{941F650F-8CD7-BA30-DA9C-8F5502E1A55B}"/>
              </a:ext>
            </a:extLst>
          </p:cNvPr>
          <p:cNvSpPr>
            <a:spLocks noGrp="1"/>
          </p:cNvSpPr>
          <p:nvPr>
            <p:ph type="pic" sz="quarter" idx="13"/>
          </p:nvPr>
        </p:nvSpPr>
        <p:spPr>
          <a:xfrm>
            <a:off x="0" y="0"/>
            <a:ext cx="6027575" cy="6874778"/>
          </a:xfrm>
          <a:solidFill>
            <a:schemeClr val="bg2"/>
          </a:solidFill>
        </p:spPr>
        <p:txBody>
          <a:bodyPr/>
          <a:lstStyle/>
          <a:p>
            <a:endParaRPr lang="en-ID" dirty="0"/>
          </a:p>
        </p:txBody>
      </p:sp>
      <p:sp>
        <p:nvSpPr>
          <p:cNvPr id="13" name="Content Placeholder 5">
            <a:extLst>
              <a:ext uri="{FF2B5EF4-FFF2-40B4-BE49-F238E27FC236}">
                <a16:creationId xmlns:a16="http://schemas.microsoft.com/office/drawing/2014/main" id="{E3AA51CC-B17F-13B4-A712-B6F7EFD45E9B}"/>
              </a:ext>
            </a:extLst>
          </p:cNvPr>
          <p:cNvSpPr>
            <a:spLocks noGrp="1"/>
          </p:cNvSpPr>
          <p:nvPr>
            <p:ph sz="quarter" idx="4"/>
          </p:nvPr>
        </p:nvSpPr>
        <p:spPr>
          <a:xfrm>
            <a:off x="5215812" y="1614197"/>
            <a:ext cx="6137988" cy="4605628"/>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2" name="Title 1">
            <a:extLst>
              <a:ext uri="{FF2B5EF4-FFF2-40B4-BE49-F238E27FC236}">
                <a16:creationId xmlns:a16="http://schemas.microsoft.com/office/drawing/2014/main" id="{833BDAAE-CDD7-01F6-D7D0-BCC4296BA2EE}"/>
              </a:ext>
            </a:extLst>
          </p:cNvPr>
          <p:cNvSpPr>
            <a:spLocks noGrp="1"/>
          </p:cNvSpPr>
          <p:nvPr>
            <p:ph type="title"/>
          </p:nvPr>
        </p:nvSpPr>
        <p:spPr>
          <a:xfrm>
            <a:off x="280357" y="4176420"/>
            <a:ext cx="4189006" cy="2043404"/>
          </a:xfrm>
        </p:spPr>
        <p:txBody>
          <a:bodyPr anchor="b">
            <a:noAutofit/>
          </a:bodyPr>
          <a:lstStyle>
            <a:lvl1pPr>
              <a:defRPr sz="6000">
                <a:solidFill>
                  <a:schemeClr val="bg1"/>
                </a:solidFill>
              </a:defRPr>
            </a:lvl1pPr>
          </a:lstStyle>
          <a:p>
            <a:r>
              <a:rPr lang="en-US" dirty="0"/>
              <a:t>Click to edit Master title style</a:t>
            </a:r>
            <a:endParaRPr lang="en-ID" dirty="0"/>
          </a:p>
        </p:txBody>
      </p:sp>
      <p:sp>
        <p:nvSpPr>
          <p:cNvPr id="3" name="Slide Number Placeholder 5">
            <a:extLst>
              <a:ext uri="{FF2B5EF4-FFF2-40B4-BE49-F238E27FC236}">
                <a16:creationId xmlns:a16="http://schemas.microsoft.com/office/drawing/2014/main" id="{B181F3D9-8D54-9DE5-5C65-31B57775B22D}"/>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lvl1pPr algn="r">
              <a:defRPr sz="1800">
                <a:solidFill>
                  <a:schemeClr val="bg1"/>
                </a:solidFill>
                <a:latin typeface="+mj-lt"/>
              </a:defRPr>
            </a:lvl1pPr>
          </a:lstStyle>
          <a:p>
            <a:fld id="{417162E0-983A-4D93-AFEE-F933C6F61C82}" type="slidenum">
              <a:rPr lang="en-ID" smtClean="0"/>
              <a:pPr/>
              <a:t>‹#›</a:t>
            </a:fld>
            <a:endParaRPr lang="en-ID"/>
          </a:p>
        </p:txBody>
      </p:sp>
    </p:spTree>
    <p:extLst>
      <p:ext uri="{BB962C8B-B14F-4D97-AF65-F5344CB8AC3E}">
        <p14:creationId xmlns:p14="http://schemas.microsoft.com/office/powerpoint/2010/main" val="358021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41F650F-8CD7-BA30-DA9C-8F5502E1A55B}"/>
              </a:ext>
            </a:extLst>
          </p:cNvPr>
          <p:cNvSpPr>
            <a:spLocks noGrp="1"/>
          </p:cNvSpPr>
          <p:nvPr>
            <p:ph type="pic" sz="quarter" idx="13"/>
          </p:nvPr>
        </p:nvSpPr>
        <p:spPr>
          <a:xfrm>
            <a:off x="391885" y="373224"/>
            <a:ext cx="4543571" cy="5983125"/>
          </a:xfrm>
          <a:solidFill>
            <a:schemeClr val="bg2"/>
          </a:solidFill>
        </p:spPr>
        <p:txBody>
          <a:bodyPr/>
          <a:lstStyle/>
          <a:p>
            <a:endParaRPr lang="en-ID" dirty="0"/>
          </a:p>
        </p:txBody>
      </p:sp>
      <p:sp>
        <p:nvSpPr>
          <p:cNvPr id="13" name="Content Placeholder 5">
            <a:extLst>
              <a:ext uri="{FF2B5EF4-FFF2-40B4-BE49-F238E27FC236}">
                <a16:creationId xmlns:a16="http://schemas.microsoft.com/office/drawing/2014/main" id="{E3AA51CC-B17F-13B4-A712-B6F7EFD45E9B}"/>
              </a:ext>
            </a:extLst>
          </p:cNvPr>
          <p:cNvSpPr>
            <a:spLocks noGrp="1"/>
          </p:cNvSpPr>
          <p:nvPr>
            <p:ph sz="quarter" idx="4"/>
          </p:nvPr>
        </p:nvSpPr>
        <p:spPr>
          <a:xfrm>
            <a:off x="4861249" y="3228392"/>
            <a:ext cx="5533053" cy="2419933"/>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2" name="Title 1">
            <a:extLst>
              <a:ext uri="{FF2B5EF4-FFF2-40B4-BE49-F238E27FC236}">
                <a16:creationId xmlns:a16="http://schemas.microsoft.com/office/drawing/2014/main" id="{833BDAAE-CDD7-01F6-D7D0-BCC4296BA2EE}"/>
              </a:ext>
            </a:extLst>
          </p:cNvPr>
          <p:cNvSpPr>
            <a:spLocks noGrp="1"/>
          </p:cNvSpPr>
          <p:nvPr>
            <p:ph type="title"/>
          </p:nvPr>
        </p:nvSpPr>
        <p:spPr>
          <a:xfrm>
            <a:off x="4059255" y="973948"/>
            <a:ext cx="6594747" cy="1894114"/>
          </a:xfrm>
        </p:spPr>
        <p:txBody>
          <a:bodyPr anchor="ctr">
            <a:noAutofit/>
          </a:bodyPr>
          <a:lstStyle>
            <a:lvl1pPr>
              <a:defRPr sz="4400">
                <a:solidFill>
                  <a:schemeClr val="tx2"/>
                </a:solidFill>
              </a:defRPr>
            </a:lvl1pPr>
          </a:lstStyle>
          <a:p>
            <a:r>
              <a:rPr lang="en-US" dirty="0"/>
              <a:t>Click to edit Master title style</a:t>
            </a:r>
            <a:endParaRPr lang="en-ID" dirty="0"/>
          </a:p>
        </p:txBody>
      </p:sp>
      <p:sp>
        <p:nvSpPr>
          <p:cNvPr id="3" name="Slide Number Placeholder 5">
            <a:extLst>
              <a:ext uri="{FF2B5EF4-FFF2-40B4-BE49-F238E27FC236}">
                <a16:creationId xmlns:a16="http://schemas.microsoft.com/office/drawing/2014/main" id="{B181F3D9-8D54-9DE5-5C65-31B57775B22D}"/>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lvl1pPr algn="r">
              <a:defRPr sz="1800">
                <a:solidFill>
                  <a:schemeClr val="tx1"/>
                </a:solidFill>
                <a:latin typeface="+mj-lt"/>
              </a:defRPr>
            </a:lvl1pPr>
          </a:lstStyle>
          <a:p>
            <a:fld id="{417162E0-983A-4D93-AFEE-F933C6F61C82}" type="slidenum">
              <a:rPr lang="en-ID" smtClean="0"/>
              <a:pPr/>
              <a:t>‹#›</a:t>
            </a:fld>
            <a:endParaRPr lang="en-ID"/>
          </a:p>
        </p:txBody>
      </p:sp>
    </p:spTree>
    <p:extLst>
      <p:ext uri="{BB962C8B-B14F-4D97-AF65-F5344CB8AC3E}">
        <p14:creationId xmlns:p14="http://schemas.microsoft.com/office/powerpoint/2010/main" val="1046390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31D7509-2B79-AA6B-1BEA-B543BD5E2AEB}"/>
              </a:ext>
            </a:extLst>
          </p:cNvPr>
          <p:cNvSpPr>
            <a:spLocks noGrp="1"/>
          </p:cNvSpPr>
          <p:nvPr>
            <p:ph type="pic" sz="quarter" idx="15"/>
          </p:nvPr>
        </p:nvSpPr>
        <p:spPr>
          <a:xfrm>
            <a:off x="0" y="0"/>
            <a:ext cx="12192000" cy="6224631"/>
          </a:xfrm>
        </p:spPr>
        <p:txBody>
          <a:bodyPr/>
          <a:lstStyle/>
          <a:p>
            <a:endParaRPr lang="en-ID"/>
          </a:p>
        </p:txBody>
      </p:sp>
      <p:sp>
        <p:nvSpPr>
          <p:cNvPr id="13" name="Content Placeholder 5">
            <a:extLst>
              <a:ext uri="{FF2B5EF4-FFF2-40B4-BE49-F238E27FC236}">
                <a16:creationId xmlns:a16="http://schemas.microsoft.com/office/drawing/2014/main" id="{E3AA51CC-B17F-13B4-A712-B6F7EFD45E9B}"/>
              </a:ext>
            </a:extLst>
          </p:cNvPr>
          <p:cNvSpPr>
            <a:spLocks noGrp="1"/>
          </p:cNvSpPr>
          <p:nvPr>
            <p:ph sz="quarter" idx="4"/>
          </p:nvPr>
        </p:nvSpPr>
        <p:spPr>
          <a:xfrm>
            <a:off x="520779" y="3507542"/>
            <a:ext cx="5094914" cy="2592197"/>
          </a:xfrm>
        </p:spPr>
        <p:txBody>
          <a:bodyPr numCol="1" anchor="ctr"/>
          <a:lstStyle>
            <a:lvl1pPr algn="l">
              <a:defRPr>
                <a:solidFill>
                  <a:schemeClr val="tx2"/>
                </a:solidFill>
              </a:defRPr>
            </a:lvl1pPr>
            <a:lvl2pPr algn="l">
              <a:defRPr>
                <a:solidFill>
                  <a:schemeClr val="tx2"/>
                </a:solidFill>
              </a:defRPr>
            </a:lvl2pPr>
            <a:lvl3pPr algn="l">
              <a:defRPr>
                <a:solidFill>
                  <a:schemeClr val="tx2"/>
                </a:solidFill>
              </a:defRPr>
            </a:lvl3pPr>
            <a:lvl4pPr algn="l">
              <a:defRPr>
                <a:solidFill>
                  <a:schemeClr val="tx2"/>
                </a:solidFill>
              </a:defRPr>
            </a:lvl4pPr>
            <a:lvl5pPr algn="l">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ID" dirty="0"/>
          </a:p>
        </p:txBody>
      </p:sp>
      <p:sp>
        <p:nvSpPr>
          <p:cNvPr id="2" name="Title 1">
            <a:extLst>
              <a:ext uri="{FF2B5EF4-FFF2-40B4-BE49-F238E27FC236}">
                <a16:creationId xmlns:a16="http://schemas.microsoft.com/office/drawing/2014/main" id="{833BDAAE-CDD7-01F6-D7D0-BCC4296BA2EE}"/>
              </a:ext>
            </a:extLst>
          </p:cNvPr>
          <p:cNvSpPr>
            <a:spLocks noGrp="1"/>
          </p:cNvSpPr>
          <p:nvPr>
            <p:ph type="title"/>
          </p:nvPr>
        </p:nvSpPr>
        <p:spPr>
          <a:xfrm rot="16200000">
            <a:off x="6962101" y="613731"/>
            <a:ext cx="5586455" cy="4873344"/>
          </a:xfrm>
        </p:spPr>
        <p:txBody>
          <a:bodyPr anchor="ctr">
            <a:noAutofit/>
          </a:bodyPr>
          <a:lstStyle>
            <a:lvl1pPr algn="l">
              <a:defRPr sz="6000">
                <a:solidFill>
                  <a:schemeClr val="tx2"/>
                </a:solidFill>
              </a:defRPr>
            </a:lvl1pPr>
          </a:lstStyle>
          <a:p>
            <a:r>
              <a:rPr lang="en-US" dirty="0"/>
              <a:t>Click to edit Master title style</a:t>
            </a:r>
            <a:endParaRPr lang="en-ID" dirty="0"/>
          </a:p>
        </p:txBody>
      </p:sp>
      <p:sp>
        <p:nvSpPr>
          <p:cNvPr id="3" name="Slide Number Placeholder 5">
            <a:extLst>
              <a:ext uri="{FF2B5EF4-FFF2-40B4-BE49-F238E27FC236}">
                <a16:creationId xmlns:a16="http://schemas.microsoft.com/office/drawing/2014/main" id="{B181F3D9-8D54-9DE5-5C65-31B57775B22D}"/>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lvl1pPr algn="r">
              <a:defRPr sz="1800">
                <a:solidFill>
                  <a:schemeClr val="tx1"/>
                </a:solidFill>
                <a:latin typeface="+mj-lt"/>
              </a:defRPr>
            </a:lvl1pPr>
          </a:lstStyle>
          <a:p>
            <a:fld id="{417162E0-983A-4D93-AFEE-F933C6F61C82}" type="slidenum">
              <a:rPr lang="en-ID" smtClean="0"/>
              <a:pPr/>
              <a:t>‹#›</a:t>
            </a:fld>
            <a:endParaRPr lang="en-ID"/>
          </a:p>
        </p:txBody>
      </p:sp>
    </p:spTree>
    <p:extLst>
      <p:ext uri="{BB962C8B-B14F-4D97-AF65-F5344CB8AC3E}">
        <p14:creationId xmlns:p14="http://schemas.microsoft.com/office/powerpoint/2010/main" val="142851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DF776F-3CE6-0749-B92B-5BA93F14B16D}"/>
              </a:ext>
            </a:extLst>
          </p:cNvPr>
          <p:cNvSpPr/>
          <p:nvPr userDrawn="1"/>
        </p:nvSpPr>
        <p:spPr>
          <a:xfrm>
            <a:off x="0" y="2986481"/>
            <a:ext cx="12192000" cy="38715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C4CBB07C-3215-AEC1-F806-3C6A545F7DDA}"/>
              </a:ext>
            </a:extLst>
          </p:cNvPr>
          <p:cNvSpPr>
            <a:spLocks noGrp="1"/>
          </p:cNvSpPr>
          <p:nvPr>
            <p:ph type="title"/>
          </p:nvPr>
        </p:nvSpPr>
        <p:spPr/>
        <p:txBody>
          <a:bodyPr/>
          <a:lstStyle>
            <a:lvl1pPr algn="ctr">
              <a:defRPr>
                <a:solidFill>
                  <a:schemeClr val="tx2"/>
                </a:solidFill>
              </a:defRPr>
            </a:lvl1pPr>
          </a:lstStyle>
          <a:p>
            <a:r>
              <a:rPr lang="en-US" dirty="0"/>
              <a:t>Click to edit Master title style</a:t>
            </a:r>
            <a:endParaRPr lang="en-ID" dirty="0"/>
          </a:p>
        </p:txBody>
      </p:sp>
      <p:sp>
        <p:nvSpPr>
          <p:cNvPr id="3" name="Date Placeholder 2">
            <a:extLst>
              <a:ext uri="{FF2B5EF4-FFF2-40B4-BE49-F238E27FC236}">
                <a16:creationId xmlns:a16="http://schemas.microsoft.com/office/drawing/2014/main" id="{EBFD13BE-E770-E377-A6DB-35A864F77D1B}"/>
              </a:ext>
            </a:extLst>
          </p:cNvPr>
          <p:cNvSpPr>
            <a:spLocks noGrp="1"/>
          </p:cNvSpPr>
          <p:nvPr>
            <p:ph type="dt" sz="half" idx="10"/>
          </p:nvPr>
        </p:nvSpPr>
        <p:spPr/>
        <p:txBody>
          <a:bodyPr/>
          <a:lstStyle/>
          <a:p>
            <a:endParaRPr lang="en-ID"/>
          </a:p>
        </p:txBody>
      </p:sp>
      <p:sp>
        <p:nvSpPr>
          <p:cNvPr id="4" name="Footer Placeholder 3">
            <a:extLst>
              <a:ext uri="{FF2B5EF4-FFF2-40B4-BE49-F238E27FC236}">
                <a16:creationId xmlns:a16="http://schemas.microsoft.com/office/drawing/2014/main" id="{2FED329F-48B2-3809-CE4C-2A762E1A9987}"/>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746B10F5-31AF-BCBD-58A8-B7B7731542AE}"/>
              </a:ext>
            </a:extLst>
          </p:cNvPr>
          <p:cNvSpPr>
            <a:spLocks noGrp="1"/>
          </p:cNvSpPr>
          <p:nvPr>
            <p:ph type="sldNum" sz="quarter" idx="12"/>
          </p:nvPr>
        </p:nvSpPr>
        <p:spPr/>
        <p:txBody>
          <a:bodyPr/>
          <a:lstStyle/>
          <a:p>
            <a:fld id="{417162E0-983A-4D93-AFEE-F933C6F61C82}" type="slidenum">
              <a:rPr lang="en-ID" smtClean="0"/>
              <a:pPr/>
              <a:t>‹#›</a:t>
            </a:fld>
            <a:endParaRPr lang="en-ID"/>
          </a:p>
        </p:txBody>
      </p:sp>
      <p:sp>
        <p:nvSpPr>
          <p:cNvPr id="7" name="Picture Placeholder 6">
            <a:extLst>
              <a:ext uri="{FF2B5EF4-FFF2-40B4-BE49-F238E27FC236}">
                <a16:creationId xmlns:a16="http://schemas.microsoft.com/office/drawing/2014/main" id="{45F4E1B1-145F-5E07-E9FD-57EE6A69FE33}"/>
              </a:ext>
            </a:extLst>
          </p:cNvPr>
          <p:cNvSpPr>
            <a:spLocks noGrp="1"/>
          </p:cNvSpPr>
          <p:nvPr>
            <p:ph type="pic" sz="quarter" idx="13"/>
          </p:nvPr>
        </p:nvSpPr>
        <p:spPr>
          <a:xfrm>
            <a:off x="838199" y="1846263"/>
            <a:ext cx="3380117" cy="2180453"/>
          </a:xfrm>
        </p:spPr>
        <p:txBody>
          <a:bodyPr/>
          <a:lstStyle/>
          <a:p>
            <a:endParaRPr lang="en-ID"/>
          </a:p>
        </p:txBody>
      </p:sp>
      <p:sp>
        <p:nvSpPr>
          <p:cNvPr id="8" name="Picture Placeholder 6">
            <a:extLst>
              <a:ext uri="{FF2B5EF4-FFF2-40B4-BE49-F238E27FC236}">
                <a16:creationId xmlns:a16="http://schemas.microsoft.com/office/drawing/2014/main" id="{56E9D095-2AE5-09FF-F99F-D06177DE0DC8}"/>
              </a:ext>
            </a:extLst>
          </p:cNvPr>
          <p:cNvSpPr>
            <a:spLocks noGrp="1"/>
          </p:cNvSpPr>
          <p:nvPr>
            <p:ph type="pic" sz="quarter" idx="14"/>
          </p:nvPr>
        </p:nvSpPr>
        <p:spPr>
          <a:xfrm>
            <a:off x="4402347" y="1846263"/>
            <a:ext cx="3380117" cy="2180453"/>
          </a:xfrm>
        </p:spPr>
        <p:txBody>
          <a:bodyPr/>
          <a:lstStyle/>
          <a:p>
            <a:endParaRPr lang="en-ID"/>
          </a:p>
        </p:txBody>
      </p:sp>
      <p:sp>
        <p:nvSpPr>
          <p:cNvPr id="9" name="Picture Placeholder 6">
            <a:extLst>
              <a:ext uri="{FF2B5EF4-FFF2-40B4-BE49-F238E27FC236}">
                <a16:creationId xmlns:a16="http://schemas.microsoft.com/office/drawing/2014/main" id="{6BCA50C5-4A3C-6233-C09C-D1793FCBAB15}"/>
              </a:ext>
            </a:extLst>
          </p:cNvPr>
          <p:cNvSpPr>
            <a:spLocks noGrp="1"/>
          </p:cNvSpPr>
          <p:nvPr>
            <p:ph type="pic" sz="quarter" idx="15"/>
          </p:nvPr>
        </p:nvSpPr>
        <p:spPr>
          <a:xfrm>
            <a:off x="7966494" y="1846263"/>
            <a:ext cx="3380117" cy="2180453"/>
          </a:xfrm>
        </p:spPr>
        <p:txBody>
          <a:bodyPr/>
          <a:lstStyle/>
          <a:p>
            <a:endParaRPr lang="en-ID" dirty="0"/>
          </a:p>
        </p:txBody>
      </p:sp>
    </p:spTree>
    <p:extLst>
      <p:ext uri="{BB962C8B-B14F-4D97-AF65-F5344CB8AC3E}">
        <p14:creationId xmlns:p14="http://schemas.microsoft.com/office/powerpoint/2010/main" val="2470683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E3AA51CC-B17F-13B4-A712-B6F7EFD45E9B}"/>
              </a:ext>
            </a:extLst>
          </p:cNvPr>
          <p:cNvSpPr>
            <a:spLocks noGrp="1"/>
          </p:cNvSpPr>
          <p:nvPr>
            <p:ph sz="quarter" idx="4"/>
          </p:nvPr>
        </p:nvSpPr>
        <p:spPr>
          <a:xfrm>
            <a:off x="5066521" y="951723"/>
            <a:ext cx="5878287" cy="4861248"/>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ID" dirty="0"/>
          </a:p>
        </p:txBody>
      </p:sp>
      <p:sp>
        <p:nvSpPr>
          <p:cNvPr id="2" name="Title 1">
            <a:extLst>
              <a:ext uri="{FF2B5EF4-FFF2-40B4-BE49-F238E27FC236}">
                <a16:creationId xmlns:a16="http://schemas.microsoft.com/office/drawing/2014/main" id="{833BDAAE-CDD7-01F6-D7D0-BCC4296BA2EE}"/>
              </a:ext>
            </a:extLst>
          </p:cNvPr>
          <p:cNvSpPr>
            <a:spLocks noGrp="1"/>
          </p:cNvSpPr>
          <p:nvPr>
            <p:ph type="title"/>
          </p:nvPr>
        </p:nvSpPr>
        <p:spPr>
          <a:xfrm>
            <a:off x="541177" y="494523"/>
            <a:ext cx="3040224" cy="5952930"/>
          </a:xfrm>
        </p:spPr>
        <p:txBody>
          <a:bodyPr anchor="ctr">
            <a:noAutofit/>
          </a:bodyPr>
          <a:lstStyle>
            <a:lvl1pPr>
              <a:defRPr sz="4400">
                <a:solidFill>
                  <a:schemeClr val="tx2"/>
                </a:solidFill>
              </a:defRPr>
            </a:lvl1pPr>
          </a:lstStyle>
          <a:p>
            <a:r>
              <a:rPr lang="en-US" dirty="0"/>
              <a:t>Click to edit Master title style</a:t>
            </a:r>
            <a:endParaRPr lang="en-ID" dirty="0"/>
          </a:p>
        </p:txBody>
      </p:sp>
      <p:sp>
        <p:nvSpPr>
          <p:cNvPr id="3" name="Slide Number Placeholder 5">
            <a:extLst>
              <a:ext uri="{FF2B5EF4-FFF2-40B4-BE49-F238E27FC236}">
                <a16:creationId xmlns:a16="http://schemas.microsoft.com/office/drawing/2014/main" id="{B181F3D9-8D54-9DE5-5C65-31B57775B22D}"/>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lvl1pPr algn="r">
              <a:defRPr sz="1800">
                <a:solidFill>
                  <a:schemeClr val="tx1"/>
                </a:solidFill>
                <a:latin typeface="+mj-lt"/>
              </a:defRPr>
            </a:lvl1pPr>
          </a:lstStyle>
          <a:p>
            <a:fld id="{417162E0-983A-4D93-AFEE-F933C6F61C82}" type="slidenum">
              <a:rPr lang="en-ID" smtClean="0"/>
              <a:pPr/>
              <a:t>‹#›</a:t>
            </a:fld>
            <a:endParaRPr lang="en-ID"/>
          </a:p>
        </p:txBody>
      </p:sp>
    </p:spTree>
    <p:extLst>
      <p:ext uri="{BB962C8B-B14F-4D97-AF65-F5344CB8AC3E}">
        <p14:creationId xmlns:p14="http://schemas.microsoft.com/office/powerpoint/2010/main" val="165261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41F650F-8CD7-BA30-DA9C-8F5502E1A55B}"/>
              </a:ext>
            </a:extLst>
          </p:cNvPr>
          <p:cNvSpPr>
            <a:spLocks noGrp="1"/>
          </p:cNvSpPr>
          <p:nvPr>
            <p:ph type="pic" sz="quarter" idx="13"/>
          </p:nvPr>
        </p:nvSpPr>
        <p:spPr>
          <a:xfrm>
            <a:off x="0" y="0"/>
            <a:ext cx="3088433" cy="6858000"/>
          </a:xfrm>
          <a:solidFill>
            <a:schemeClr val="bg2"/>
          </a:solidFill>
        </p:spPr>
        <p:txBody>
          <a:bodyPr/>
          <a:lstStyle/>
          <a:p>
            <a:endParaRPr lang="en-ID" dirty="0"/>
          </a:p>
        </p:txBody>
      </p:sp>
      <p:sp>
        <p:nvSpPr>
          <p:cNvPr id="13" name="Content Placeholder 5">
            <a:extLst>
              <a:ext uri="{FF2B5EF4-FFF2-40B4-BE49-F238E27FC236}">
                <a16:creationId xmlns:a16="http://schemas.microsoft.com/office/drawing/2014/main" id="{E3AA51CC-B17F-13B4-A712-B6F7EFD45E9B}"/>
              </a:ext>
            </a:extLst>
          </p:cNvPr>
          <p:cNvSpPr>
            <a:spLocks noGrp="1"/>
          </p:cNvSpPr>
          <p:nvPr>
            <p:ph sz="quarter" idx="4"/>
          </p:nvPr>
        </p:nvSpPr>
        <p:spPr>
          <a:xfrm>
            <a:off x="4879910" y="373225"/>
            <a:ext cx="6473889" cy="5846600"/>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2" name="Title 1">
            <a:extLst>
              <a:ext uri="{FF2B5EF4-FFF2-40B4-BE49-F238E27FC236}">
                <a16:creationId xmlns:a16="http://schemas.microsoft.com/office/drawing/2014/main" id="{833BDAAE-CDD7-01F6-D7D0-BCC4296BA2EE}"/>
              </a:ext>
            </a:extLst>
          </p:cNvPr>
          <p:cNvSpPr>
            <a:spLocks noGrp="1"/>
          </p:cNvSpPr>
          <p:nvPr>
            <p:ph type="title"/>
          </p:nvPr>
        </p:nvSpPr>
        <p:spPr>
          <a:xfrm rot="16200000">
            <a:off x="697197" y="2349468"/>
            <a:ext cx="5846599" cy="1894114"/>
          </a:xfrm>
        </p:spPr>
        <p:txBody>
          <a:bodyPr anchor="t">
            <a:noAutofit/>
          </a:bodyPr>
          <a:lstStyle>
            <a:lvl1pPr>
              <a:defRPr sz="5400">
                <a:solidFill>
                  <a:schemeClr val="tx2"/>
                </a:solidFill>
              </a:defRPr>
            </a:lvl1pPr>
          </a:lstStyle>
          <a:p>
            <a:r>
              <a:rPr lang="en-US" dirty="0"/>
              <a:t>Click to edit Master title style</a:t>
            </a:r>
            <a:endParaRPr lang="en-ID" dirty="0"/>
          </a:p>
        </p:txBody>
      </p:sp>
      <p:sp>
        <p:nvSpPr>
          <p:cNvPr id="3" name="Slide Number Placeholder 5">
            <a:extLst>
              <a:ext uri="{FF2B5EF4-FFF2-40B4-BE49-F238E27FC236}">
                <a16:creationId xmlns:a16="http://schemas.microsoft.com/office/drawing/2014/main" id="{B181F3D9-8D54-9DE5-5C65-31B57775B22D}"/>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lvl1pPr algn="r">
              <a:defRPr sz="1800">
                <a:solidFill>
                  <a:schemeClr val="tx1"/>
                </a:solidFill>
                <a:latin typeface="+mj-lt"/>
              </a:defRPr>
            </a:lvl1pPr>
          </a:lstStyle>
          <a:p>
            <a:fld id="{417162E0-983A-4D93-AFEE-F933C6F61C82}" type="slidenum">
              <a:rPr lang="en-ID" smtClean="0"/>
              <a:pPr/>
              <a:t>‹#›</a:t>
            </a:fld>
            <a:endParaRPr lang="en-ID"/>
          </a:p>
        </p:txBody>
      </p:sp>
    </p:spTree>
    <p:extLst>
      <p:ext uri="{BB962C8B-B14F-4D97-AF65-F5344CB8AC3E}">
        <p14:creationId xmlns:p14="http://schemas.microsoft.com/office/powerpoint/2010/main" val="2563542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ECB904-5ED3-AE06-0B9A-CA51CB20CB8B}"/>
              </a:ext>
            </a:extLst>
          </p:cNvPr>
          <p:cNvSpPr/>
          <p:nvPr userDrawn="1"/>
        </p:nvSpPr>
        <p:spPr>
          <a:xfrm>
            <a:off x="0" y="2397967"/>
            <a:ext cx="12192000" cy="44600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57D0B18F-69E7-AA07-D8CC-520FADBBE0C4}"/>
              </a:ext>
            </a:extLst>
          </p:cNvPr>
          <p:cNvSpPr/>
          <p:nvPr userDrawn="1"/>
        </p:nvSpPr>
        <p:spPr>
          <a:xfrm>
            <a:off x="419878" y="3750906"/>
            <a:ext cx="7066383" cy="2901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Picture Placeholder 7">
            <a:extLst>
              <a:ext uri="{FF2B5EF4-FFF2-40B4-BE49-F238E27FC236}">
                <a16:creationId xmlns:a16="http://schemas.microsoft.com/office/drawing/2014/main" id="{941F650F-8CD7-BA30-DA9C-8F5502E1A55B}"/>
              </a:ext>
            </a:extLst>
          </p:cNvPr>
          <p:cNvSpPr>
            <a:spLocks noGrp="1"/>
          </p:cNvSpPr>
          <p:nvPr>
            <p:ph type="pic" sz="quarter" idx="13"/>
          </p:nvPr>
        </p:nvSpPr>
        <p:spPr>
          <a:xfrm>
            <a:off x="419878" y="373227"/>
            <a:ext cx="3405673" cy="3135970"/>
          </a:xfrm>
          <a:solidFill>
            <a:schemeClr val="bg2"/>
          </a:solidFill>
        </p:spPr>
        <p:txBody>
          <a:bodyPr/>
          <a:lstStyle/>
          <a:p>
            <a:endParaRPr lang="en-ID" dirty="0"/>
          </a:p>
        </p:txBody>
      </p:sp>
      <p:sp>
        <p:nvSpPr>
          <p:cNvPr id="13" name="Content Placeholder 5">
            <a:extLst>
              <a:ext uri="{FF2B5EF4-FFF2-40B4-BE49-F238E27FC236}">
                <a16:creationId xmlns:a16="http://schemas.microsoft.com/office/drawing/2014/main" id="{E3AA51CC-B17F-13B4-A712-B6F7EFD45E9B}"/>
              </a:ext>
            </a:extLst>
          </p:cNvPr>
          <p:cNvSpPr>
            <a:spLocks noGrp="1"/>
          </p:cNvSpPr>
          <p:nvPr>
            <p:ph sz="quarter" idx="4"/>
          </p:nvPr>
        </p:nvSpPr>
        <p:spPr>
          <a:xfrm>
            <a:off x="601868" y="3906054"/>
            <a:ext cx="3305653" cy="2570277"/>
          </a:xfrm>
        </p:spPr>
        <p:txBody>
          <a:bodyPr anchor="ctr"/>
          <a:lstStyle>
            <a:lvl1pPr algn="ctr">
              <a:defRPr>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2" name="Title 1">
            <a:extLst>
              <a:ext uri="{FF2B5EF4-FFF2-40B4-BE49-F238E27FC236}">
                <a16:creationId xmlns:a16="http://schemas.microsoft.com/office/drawing/2014/main" id="{833BDAAE-CDD7-01F6-D7D0-BCC4296BA2EE}"/>
              </a:ext>
            </a:extLst>
          </p:cNvPr>
          <p:cNvSpPr>
            <a:spLocks noGrp="1"/>
          </p:cNvSpPr>
          <p:nvPr>
            <p:ph type="title"/>
          </p:nvPr>
        </p:nvSpPr>
        <p:spPr>
          <a:xfrm>
            <a:off x="7705980" y="2537927"/>
            <a:ext cx="3884573" cy="3681897"/>
          </a:xfrm>
        </p:spPr>
        <p:txBody>
          <a:bodyPr anchor="ctr">
            <a:noAutofit/>
          </a:bodyPr>
          <a:lstStyle>
            <a:lvl1pPr>
              <a:defRPr sz="5400">
                <a:solidFill>
                  <a:schemeClr val="bg1"/>
                </a:solidFill>
              </a:defRPr>
            </a:lvl1pPr>
          </a:lstStyle>
          <a:p>
            <a:r>
              <a:rPr lang="en-US" dirty="0"/>
              <a:t>Click to edit Master title style</a:t>
            </a:r>
            <a:endParaRPr lang="en-ID" dirty="0"/>
          </a:p>
        </p:txBody>
      </p:sp>
      <p:sp>
        <p:nvSpPr>
          <p:cNvPr id="3" name="Slide Number Placeholder 5">
            <a:extLst>
              <a:ext uri="{FF2B5EF4-FFF2-40B4-BE49-F238E27FC236}">
                <a16:creationId xmlns:a16="http://schemas.microsoft.com/office/drawing/2014/main" id="{B181F3D9-8D54-9DE5-5C65-31B57775B22D}"/>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lvl1pPr algn="r">
              <a:defRPr sz="1800">
                <a:solidFill>
                  <a:schemeClr val="bg1"/>
                </a:solidFill>
                <a:latin typeface="+mj-lt"/>
              </a:defRPr>
            </a:lvl1pPr>
          </a:lstStyle>
          <a:p>
            <a:fld id="{417162E0-983A-4D93-AFEE-F933C6F61C82}" type="slidenum">
              <a:rPr lang="en-ID" smtClean="0"/>
              <a:pPr/>
              <a:t>‹#›</a:t>
            </a:fld>
            <a:endParaRPr lang="en-ID"/>
          </a:p>
        </p:txBody>
      </p:sp>
      <p:sp>
        <p:nvSpPr>
          <p:cNvPr id="4" name="Picture Placeholder 7">
            <a:extLst>
              <a:ext uri="{FF2B5EF4-FFF2-40B4-BE49-F238E27FC236}">
                <a16:creationId xmlns:a16="http://schemas.microsoft.com/office/drawing/2014/main" id="{13C7C19C-1360-119D-CF2E-EC4B347EE5D8}"/>
              </a:ext>
            </a:extLst>
          </p:cNvPr>
          <p:cNvSpPr>
            <a:spLocks noGrp="1"/>
          </p:cNvSpPr>
          <p:nvPr>
            <p:ph type="pic" sz="quarter" idx="15"/>
          </p:nvPr>
        </p:nvSpPr>
        <p:spPr>
          <a:xfrm>
            <a:off x="4058711" y="373227"/>
            <a:ext cx="3405673" cy="3135970"/>
          </a:xfrm>
          <a:solidFill>
            <a:schemeClr val="bg2"/>
          </a:solidFill>
        </p:spPr>
        <p:txBody>
          <a:bodyPr/>
          <a:lstStyle/>
          <a:p>
            <a:endParaRPr lang="en-ID" dirty="0"/>
          </a:p>
        </p:txBody>
      </p:sp>
      <p:sp>
        <p:nvSpPr>
          <p:cNvPr id="5" name="Content Placeholder 5">
            <a:extLst>
              <a:ext uri="{FF2B5EF4-FFF2-40B4-BE49-F238E27FC236}">
                <a16:creationId xmlns:a16="http://schemas.microsoft.com/office/drawing/2014/main" id="{D3A4ABFF-9F7F-F578-E361-F7EFA52CBDC4}"/>
              </a:ext>
            </a:extLst>
          </p:cNvPr>
          <p:cNvSpPr>
            <a:spLocks noGrp="1"/>
          </p:cNvSpPr>
          <p:nvPr>
            <p:ph sz="quarter" idx="16"/>
          </p:nvPr>
        </p:nvSpPr>
        <p:spPr>
          <a:xfrm>
            <a:off x="4005329" y="3906054"/>
            <a:ext cx="3305654" cy="2570277"/>
          </a:xfrm>
        </p:spPr>
        <p:txBody>
          <a:bodyPr anchor="ctr"/>
          <a:lstStyle>
            <a:lvl1pPr algn="ctr">
              <a:defRPr>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9" name="Content Placeholder 5">
            <a:extLst>
              <a:ext uri="{FF2B5EF4-FFF2-40B4-BE49-F238E27FC236}">
                <a16:creationId xmlns:a16="http://schemas.microsoft.com/office/drawing/2014/main" id="{86B442A6-813A-D177-F304-0D0B8EAEF3C1}"/>
              </a:ext>
            </a:extLst>
          </p:cNvPr>
          <p:cNvSpPr>
            <a:spLocks noGrp="1"/>
          </p:cNvSpPr>
          <p:nvPr>
            <p:ph sz="quarter" idx="17"/>
          </p:nvPr>
        </p:nvSpPr>
        <p:spPr>
          <a:xfrm>
            <a:off x="7701762" y="367006"/>
            <a:ext cx="3941735" cy="1894435"/>
          </a:xfrm>
        </p:spPr>
        <p:txBody>
          <a:bodyPr anchor="ctr"/>
          <a:lstStyle>
            <a:lvl1pPr algn="l">
              <a:defRPr>
                <a:solidFill>
                  <a:schemeClr val="tx2"/>
                </a:solidFill>
              </a:defRPr>
            </a:lvl1pPr>
            <a:lvl2pPr algn="l">
              <a:defRPr>
                <a:solidFill>
                  <a:schemeClr val="tx2"/>
                </a:solidFill>
              </a:defRPr>
            </a:lvl2pPr>
            <a:lvl3pPr algn="l">
              <a:defRPr>
                <a:solidFill>
                  <a:schemeClr val="tx2"/>
                </a:solidFill>
              </a:defRPr>
            </a:lvl3pPr>
            <a:lvl4pPr algn="l">
              <a:defRPr>
                <a:solidFill>
                  <a:schemeClr val="tx2"/>
                </a:solidFill>
              </a:defRPr>
            </a:lvl4pPr>
            <a:lvl5pPr algn="l">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Tree>
    <p:extLst>
      <p:ext uri="{BB962C8B-B14F-4D97-AF65-F5344CB8AC3E}">
        <p14:creationId xmlns:p14="http://schemas.microsoft.com/office/powerpoint/2010/main" val="3537317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E3AA51CC-B17F-13B4-A712-B6F7EFD45E9B}"/>
              </a:ext>
            </a:extLst>
          </p:cNvPr>
          <p:cNvSpPr>
            <a:spLocks noGrp="1"/>
          </p:cNvSpPr>
          <p:nvPr>
            <p:ph sz="quarter" idx="4"/>
          </p:nvPr>
        </p:nvSpPr>
        <p:spPr>
          <a:xfrm>
            <a:off x="439737" y="377826"/>
            <a:ext cx="6036564" cy="3994420"/>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ID" dirty="0"/>
          </a:p>
        </p:txBody>
      </p:sp>
      <p:sp>
        <p:nvSpPr>
          <p:cNvPr id="2" name="Title 1">
            <a:extLst>
              <a:ext uri="{FF2B5EF4-FFF2-40B4-BE49-F238E27FC236}">
                <a16:creationId xmlns:a16="http://schemas.microsoft.com/office/drawing/2014/main" id="{833BDAAE-CDD7-01F6-D7D0-BCC4296BA2EE}"/>
              </a:ext>
            </a:extLst>
          </p:cNvPr>
          <p:cNvSpPr>
            <a:spLocks noGrp="1"/>
          </p:cNvSpPr>
          <p:nvPr>
            <p:ph type="title"/>
          </p:nvPr>
        </p:nvSpPr>
        <p:spPr>
          <a:xfrm>
            <a:off x="439738" y="4755738"/>
            <a:ext cx="6036564" cy="1783174"/>
          </a:xfrm>
        </p:spPr>
        <p:txBody>
          <a:bodyPr anchor="t">
            <a:noAutofit/>
          </a:bodyPr>
          <a:lstStyle>
            <a:lvl1pPr>
              <a:defRPr sz="4400">
                <a:solidFill>
                  <a:schemeClr val="tx2"/>
                </a:solidFill>
              </a:defRPr>
            </a:lvl1pPr>
          </a:lstStyle>
          <a:p>
            <a:r>
              <a:rPr lang="en-US" dirty="0"/>
              <a:t>Click to edit Master title style</a:t>
            </a:r>
            <a:endParaRPr lang="en-ID" dirty="0"/>
          </a:p>
        </p:txBody>
      </p:sp>
      <p:sp>
        <p:nvSpPr>
          <p:cNvPr id="3" name="Slide Number Placeholder 5">
            <a:extLst>
              <a:ext uri="{FF2B5EF4-FFF2-40B4-BE49-F238E27FC236}">
                <a16:creationId xmlns:a16="http://schemas.microsoft.com/office/drawing/2014/main" id="{B181F3D9-8D54-9DE5-5C65-31B57775B22D}"/>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lvl1pPr algn="r">
              <a:defRPr sz="1800">
                <a:solidFill>
                  <a:schemeClr val="tx1"/>
                </a:solidFill>
                <a:latin typeface="+mj-lt"/>
              </a:defRPr>
            </a:lvl1pPr>
          </a:lstStyle>
          <a:p>
            <a:fld id="{417162E0-983A-4D93-AFEE-F933C6F61C82}" type="slidenum">
              <a:rPr lang="en-ID" smtClean="0"/>
              <a:pPr/>
              <a:t>‹#›</a:t>
            </a:fld>
            <a:endParaRPr lang="en-ID"/>
          </a:p>
        </p:txBody>
      </p:sp>
      <p:sp>
        <p:nvSpPr>
          <p:cNvPr id="7" name="Picture Placeholder 6">
            <a:extLst>
              <a:ext uri="{FF2B5EF4-FFF2-40B4-BE49-F238E27FC236}">
                <a16:creationId xmlns:a16="http://schemas.microsoft.com/office/drawing/2014/main" id="{76012327-AB07-8E5A-4DE3-9EE9CC91597E}"/>
              </a:ext>
            </a:extLst>
          </p:cNvPr>
          <p:cNvSpPr>
            <a:spLocks noGrp="1"/>
          </p:cNvSpPr>
          <p:nvPr>
            <p:ph type="pic" sz="quarter" idx="15"/>
          </p:nvPr>
        </p:nvSpPr>
        <p:spPr>
          <a:xfrm>
            <a:off x="7038975" y="377825"/>
            <a:ext cx="4713288" cy="5729288"/>
          </a:xfrm>
          <a:custGeom>
            <a:avLst/>
            <a:gdLst>
              <a:gd name="connsiteX0" fmla="*/ 0 w 4713288"/>
              <a:gd name="connsiteY0" fmla="*/ 4377913 h 5729288"/>
              <a:gd name="connsiteX1" fmla="*/ 4713288 w 4713288"/>
              <a:gd name="connsiteY1" fmla="*/ 4377913 h 5729288"/>
              <a:gd name="connsiteX2" fmla="*/ 4713288 w 4713288"/>
              <a:gd name="connsiteY2" fmla="*/ 5729288 h 5729288"/>
              <a:gd name="connsiteX3" fmla="*/ 0 w 4713288"/>
              <a:gd name="connsiteY3" fmla="*/ 5729288 h 5729288"/>
              <a:gd name="connsiteX4" fmla="*/ 0 w 4713288"/>
              <a:gd name="connsiteY4" fmla="*/ 0 h 5729288"/>
              <a:gd name="connsiteX5" fmla="*/ 4713288 w 4713288"/>
              <a:gd name="connsiteY5" fmla="*/ 0 h 5729288"/>
              <a:gd name="connsiteX6" fmla="*/ 4713288 w 4713288"/>
              <a:gd name="connsiteY6" fmla="*/ 3994420 h 5729288"/>
              <a:gd name="connsiteX7" fmla="*/ 0 w 4713288"/>
              <a:gd name="connsiteY7" fmla="*/ 3994420 h 57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3288" h="5729288">
                <a:moveTo>
                  <a:pt x="0" y="4377913"/>
                </a:moveTo>
                <a:lnTo>
                  <a:pt x="4713288" y="4377913"/>
                </a:lnTo>
                <a:lnTo>
                  <a:pt x="4713288" y="5729288"/>
                </a:lnTo>
                <a:lnTo>
                  <a:pt x="0" y="5729288"/>
                </a:lnTo>
                <a:close/>
                <a:moveTo>
                  <a:pt x="0" y="0"/>
                </a:moveTo>
                <a:lnTo>
                  <a:pt x="4713288" y="0"/>
                </a:lnTo>
                <a:lnTo>
                  <a:pt x="4713288" y="3994420"/>
                </a:lnTo>
                <a:lnTo>
                  <a:pt x="0" y="3994420"/>
                </a:lnTo>
                <a:close/>
              </a:path>
            </a:pathLst>
          </a:custGeom>
        </p:spPr>
        <p:txBody>
          <a:bodyPr wrap="square">
            <a:noAutofit/>
          </a:bodyPr>
          <a:lstStyle/>
          <a:p>
            <a:endParaRPr lang="en-ID"/>
          </a:p>
        </p:txBody>
      </p:sp>
    </p:spTree>
    <p:extLst>
      <p:ext uri="{BB962C8B-B14F-4D97-AF65-F5344CB8AC3E}">
        <p14:creationId xmlns:p14="http://schemas.microsoft.com/office/powerpoint/2010/main" val="2634243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E3AA51CC-B17F-13B4-A712-B6F7EFD45E9B}"/>
              </a:ext>
            </a:extLst>
          </p:cNvPr>
          <p:cNvSpPr>
            <a:spLocks noGrp="1"/>
          </p:cNvSpPr>
          <p:nvPr>
            <p:ph sz="quarter" idx="4"/>
          </p:nvPr>
        </p:nvSpPr>
        <p:spPr>
          <a:xfrm>
            <a:off x="1755410" y="2483141"/>
            <a:ext cx="7808040" cy="3691155"/>
          </a:xfrm>
        </p:spPr>
        <p:txBody>
          <a:bodyPr numCol="2" anchor="ctr"/>
          <a:lstStyle>
            <a:lvl1pPr algn="l">
              <a:defRPr>
                <a:solidFill>
                  <a:schemeClr val="tx2"/>
                </a:solidFill>
              </a:defRPr>
            </a:lvl1pPr>
            <a:lvl2pPr algn="l">
              <a:defRPr>
                <a:solidFill>
                  <a:schemeClr val="tx2"/>
                </a:solidFill>
              </a:defRPr>
            </a:lvl2pPr>
            <a:lvl3pPr algn="l">
              <a:defRPr>
                <a:solidFill>
                  <a:schemeClr val="tx2"/>
                </a:solidFill>
              </a:defRPr>
            </a:lvl3pPr>
            <a:lvl4pPr algn="l">
              <a:defRPr>
                <a:solidFill>
                  <a:schemeClr val="tx2"/>
                </a:solidFill>
              </a:defRPr>
            </a:lvl4pPr>
            <a:lvl5pPr algn="l">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ID" dirty="0"/>
          </a:p>
        </p:txBody>
      </p:sp>
      <p:sp>
        <p:nvSpPr>
          <p:cNvPr id="2" name="Title 1">
            <a:extLst>
              <a:ext uri="{FF2B5EF4-FFF2-40B4-BE49-F238E27FC236}">
                <a16:creationId xmlns:a16="http://schemas.microsoft.com/office/drawing/2014/main" id="{833BDAAE-CDD7-01F6-D7D0-BCC4296BA2EE}"/>
              </a:ext>
            </a:extLst>
          </p:cNvPr>
          <p:cNvSpPr>
            <a:spLocks noGrp="1"/>
          </p:cNvSpPr>
          <p:nvPr>
            <p:ph type="title"/>
          </p:nvPr>
        </p:nvSpPr>
        <p:spPr>
          <a:xfrm>
            <a:off x="439737" y="377825"/>
            <a:ext cx="10591786" cy="1923262"/>
          </a:xfrm>
        </p:spPr>
        <p:txBody>
          <a:bodyPr anchor="b">
            <a:noAutofit/>
          </a:bodyPr>
          <a:lstStyle>
            <a:lvl1pPr>
              <a:defRPr sz="6000">
                <a:solidFill>
                  <a:schemeClr val="tx2"/>
                </a:solidFill>
              </a:defRPr>
            </a:lvl1pPr>
          </a:lstStyle>
          <a:p>
            <a:r>
              <a:rPr lang="en-US" dirty="0"/>
              <a:t>Click to edit Master title style</a:t>
            </a:r>
            <a:endParaRPr lang="en-ID" dirty="0"/>
          </a:p>
        </p:txBody>
      </p:sp>
      <p:sp>
        <p:nvSpPr>
          <p:cNvPr id="3" name="Slide Number Placeholder 5">
            <a:extLst>
              <a:ext uri="{FF2B5EF4-FFF2-40B4-BE49-F238E27FC236}">
                <a16:creationId xmlns:a16="http://schemas.microsoft.com/office/drawing/2014/main" id="{B181F3D9-8D54-9DE5-5C65-31B57775B22D}"/>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lvl1pPr algn="r">
              <a:defRPr sz="1800">
                <a:solidFill>
                  <a:schemeClr val="tx1"/>
                </a:solidFill>
                <a:latin typeface="+mj-lt"/>
              </a:defRPr>
            </a:lvl1pPr>
          </a:lstStyle>
          <a:p>
            <a:fld id="{417162E0-983A-4D93-AFEE-F933C6F61C82}" type="slidenum">
              <a:rPr lang="en-ID" smtClean="0"/>
              <a:pPr/>
              <a:t>‹#›</a:t>
            </a:fld>
            <a:endParaRPr lang="en-ID"/>
          </a:p>
        </p:txBody>
      </p:sp>
    </p:spTree>
    <p:extLst>
      <p:ext uri="{BB962C8B-B14F-4D97-AF65-F5344CB8AC3E}">
        <p14:creationId xmlns:p14="http://schemas.microsoft.com/office/powerpoint/2010/main" val="415703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321792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224438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227546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ID"/>
          </a:p>
        </p:txBody>
      </p:sp>
      <p:sp>
        <p:nvSpPr>
          <p:cNvPr id="5" name="Footer Placeholder 3"/>
          <p:cNvSpPr>
            <a:spLocks noGrp="1"/>
          </p:cNvSpPr>
          <p:nvPr>
            <p:ph type="ftr" sz="quarter" idx="11"/>
          </p:nvPr>
        </p:nvSpPr>
        <p:spPr/>
        <p:txBody>
          <a:bodyPr/>
          <a:lstStyle/>
          <a:p>
            <a:endParaRPr lang="en-ID"/>
          </a:p>
        </p:txBody>
      </p:sp>
      <p:sp>
        <p:nvSpPr>
          <p:cNvPr id="6" name="Slide Number Placeholder 4"/>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427229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ID"/>
          </a:p>
        </p:txBody>
      </p:sp>
      <p:sp>
        <p:nvSpPr>
          <p:cNvPr id="5" name="Footer Placeholder 2"/>
          <p:cNvSpPr>
            <a:spLocks noGrp="1"/>
          </p:cNvSpPr>
          <p:nvPr>
            <p:ph type="ftr" sz="quarter" idx="11"/>
          </p:nvPr>
        </p:nvSpPr>
        <p:spPr/>
        <p:txBody>
          <a:bodyPr/>
          <a:lstStyle/>
          <a:p>
            <a:endParaRPr lang="en-ID"/>
          </a:p>
        </p:txBody>
      </p:sp>
      <p:sp>
        <p:nvSpPr>
          <p:cNvPr id="6" name="Slide Number Placeholder 3"/>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41074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ID"/>
          </a:p>
        </p:txBody>
      </p:sp>
      <p:sp>
        <p:nvSpPr>
          <p:cNvPr id="5" name="Footer Placeholder 5"/>
          <p:cNvSpPr>
            <a:spLocks noGrp="1"/>
          </p:cNvSpPr>
          <p:nvPr>
            <p:ph type="ftr" sz="quarter" idx="11"/>
          </p:nvPr>
        </p:nvSpPr>
        <p:spPr/>
        <p:txBody>
          <a:bodyPr/>
          <a:lstStyle/>
          <a:p>
            <a:endParaRPr lang="en-ID"/>
          </a:p>
        </p:txBody>
      </p:sp>
      <p:sp>
        <p:nvSpPr>
          <p:cNvPr id="6" name="Slide Number Placeholder 6"/>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134018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17162E0-983A-4D93-AFEE-F933C6F61C82}" type="slidenum">
              <a:rPr lang="en-ID" smtClean="0"/>
              <a:t>‹#›</a:t>
            </a:fld>
            <a:endParaRPr lang="en-ID"/>
          </a:p>
        </p:txBody>
      </p:sp>
    </p:spTree>
    <p:extLst>
      <p:ext uri="{BB962C8B-B14F-4D97-AF65-F5344CB8AC3E}">
        <p14:creationId xmlns:p14="http://schemas.microsoft.com/office/powerpoint/2010/main" val="23766454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rgbClr val="333399"/>
            </a:gs>
            <a:gs pos="42000">
              <a:srgbClr val="008080">
                <a:lumMod val="19000"/>
              </a:srgbClr>
            </a:gs>
            <a:gs pos="61000">
              <a:srgbClr val="023160"/>
            </a:gs>
            <a:gs pos="98000">
              <a:srgbClr val="2E002E"/>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ID"/>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D"/>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17162E0-983A-4D93-AFEE-F933C6F61C82}" type="slidenum">
              <a:rPr lang="en-ID" smtClean="0"/>
              <a:pPr/>
              <a:t>‹#›</a:t>
            </a:fld>
            <a:endParaRPr lang="en-ID"/>
          </a:p>
        </p:txBody>
      </p:sp>
    </p:spTree>
    <p:extLst>
      <p:ext uri="{BB962C8B-B14F-4D97-AF65-F5344CB8AC3E}">
        <p14:creationId xmlns:p14="http://schemas.microsoft.com/office/powerpoint/2010/main" val="1502725786"/>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671" r:id="rId25"/>
    <p:sldLayoutId id="2147483672" r:id="rId26"/>
    <p:sldLayoutId id="2147483675" r:id="rId27"/>
    <p:sldLayoutId id="2147483676" r:id="rId28"/>
  </p:sldLayoutIdLst>
  <p:hf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2.png"/><Relationship Id="rId4" Type="http://schemas.openxmlformats.org/officeDocument/2006/relationships/diagramQuickStyle" Target="../diagrams/quickStyle8.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74365" y="2507673"/>
            <a:ext cx="9404723" cy="1437611"/>
          </a:xfrm>
        </p:spPr>
        <p:txBody>
          <a:bodyPr/>
          <a:lstStyle/>
          <a:p>
            <a:pPr algn="ctr"/>
            <a:r>
              <a:rPr lang="fa-IR" sz="11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Nastaliq" panose="02000503000000020003" pitchFamily="2" charset="0"/>
                <a:cs typeface="IranNastaliq" panose="02000503000000020003" pitchFamily="2" charset="0"/>
              </a:rPr>
              <a:t>به نام خالق یکتا</a:t>
            </a:r>
          </a:p>
        </p:txBody>
      </p:sp>
    </p:spTree>
    <p:extLst>
      <p:ext uri="{BB962C8B-B14F-4D97-AF65-F5344CB8AC3E}">
        <p14:creationId xmlns:p14="http://schemas.microsoft.com/office/powerpoint/2010/main" val="12295028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7C9F9-217C-BD5C-17DF-6EF0CC400E35}"/>
              </a:ext>
            </a:extLst>
          </p:cNvPr>
          <p:cNvSpPr>
            <a:spLocks noGrp="1"/>
          </p:cNvSpPr>
          <p:nvPr>
            <p:ph type="title" idx="4294967295"/>
          </p:nvPr>
        </p:nvSpPr>
        <p:spPr>
          <a:xfrm>
            <a:off x="314326" y="295729"/>
            <a:ext cx="9860678" cy="2392363"/>
          </a:xfrm>
        </p:spPr>
        <p:txBody>
          <a:bodyPr/>
          <a:lstStyle/>
          <a:p>
            <a:pPr algn="just">
              <a:lnSpc>
                <a:spcPct val="150000"/>
              </a:lnSpc>
            </a:pPr>
            <a:r>
              <a:rPr lang="fa-IR" sz="2800" b="1" dirty="0">
                <a:solidFill>
                  <a:srgbClr val="FFE7FF"/>
                </a:solidFill>
                <a:cs typeface="B Titr" panose="00000700000000000000" pitchFamily="2" charset="-78"/>
              </a:rPr>
              <a:t>چنانچه حسب اسناد و مدارک بدست آمده یا بررسی های انجام شده مشخص شود موضوع فعالیت مؤدی در سامانه ثبت نام (اینتاکد یک یا چند فعالیت که مبنای تعیین مالیات مقطوع قرار گرفته است با موضوع فعالیت واقعی مؤدی در آن سال مغایرت دارد؛</a:t>
            </a:r>
            <a:endParaRPr lang="en-ID" sz="2800" b="1" dirty="0">
              <a:solidFill>
                <a:srgbClr val="FFE7FF"/>
              </a:solidFill>
              <a:cs typeface="B Titr" panose="00000700000000000000" pitchFamily="2" charset="-78"/>
            </a:endParaRPr>
          </a:p>
        </p:txBody>
      </p:sp>
      <p:cxnSp>
        <p:nvCxnSpPr>
          <p:cNvPr id="10" name="Straight Connector 9">
            <a:extLst>
              <a:ext uri="{FF2B5EF4-FFF2-40B4-BE49-F238E27FC236}">
                <a16:creationId xmlns:a16="http://schemas.microsoft.com/office/drawing/2014/main" id="{A73ACFC9-95FC-F83E-EBEB-8987518BF2AA}"/>
              </a:ext>
            </a:extLst>
          </p:cNvPr>
          <p:cNvCxnSpPr>
            <a:cxnSpLocks/>
          </p:cNvCxnSpPr>
          <p:nvPr/>
        </p:nvCxnSpPr>
        <p:spPr>
          <a:xfrm flipV="1">
            <a:off x="11988194" y="575733"/>
            <a:ext cx="0" cy="3639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0784" y="3485322"/>
            <a:ext cx="11867410" cy="174928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rtlCol="1" anchor="ctr"/>
          <a:lstStyle/>
          <a:p>
            <a:pPr marL="342900" indent="-342900" algn="r" rtl="1">
              <a:buFont typeface="Wingdings" panose="05000000000000000000" pitchFamily="2" charset="2"/>
              <a:buChar char="v"/>
            </a:pPr>
            <a:r>
              <a:rPr lang="fa-IR" sz="2400" b="1" dirty="0">
                <a:cs typeface="B Zar" panose="00000400000000000000" pitchFamily="2" charset="-78"/>
              </a:rPr>
              <a:t>مابه التفاوت مالیات مقطوع با رعایت نصاب مذکور در جزء (۴-۲) این دستورالعمل محاسبه شده و از طریق صدور برگ قطعی در درگاه الکترونیکی سازمان به مؤدی اعلام خواهد شد.</a:t>
            </a:r>
          </a:p>
          <a:p>
            <a:pPr algn="r" rtl="1"/>
            <a:endParaRPr lang="fa-IR" sz="2400" b="1" dirty="0">
              <a:ln w="12700" cmpd="sng">
                <a:solidFill>
                  <a:schemeClr val="accent4"/>
                </a:solidFill>
                <a:prstDash val="solid"/>
              </a:ln>
              <a:solidFill>
                <a:srgbClr val="FFFF00"/>
              </a:solidFill>
              <a:effectLst/>
              <a:cs typeface="B Zar" panose="00000400000000000000" pitchFamily="2" charset="-78"/>
            </a:endParaRPr>
          </a:p>
        </p:txBody>
      </p:sp>
      <p:sp>
        <p:nvSpPr>
          <p:cNvPr id="2" name="Rectangle 1"/>
          <p:cNvSpPr/>
          <p:nvPr/>
        </p:nvSpPr>
        <p:spPr>
          <a:xfrm>
            <a:off x="314326" y="4911444"/>
            <a:ext cx="11673869" cy="461665"/>
          </a:xfrm>
          <a:prstGeom prst="rect">
            <a:avLst/>
          </a:prstGeom>
        </p:spPr>
        <p:txBody>
          <a:bodyPr wrap="square">
            <a:spAutoFit/>
          </a:bodyPr>
          <a:lstStyle/>
          <a:p>
            <a:pPr marL="342900" indent="-342900" algn="r" rtl="1">
              <a:buFont typeface="Wingdings" panose="05000000000000000000" pitchFamily="2" charset="2"/>
              <a:buChar char="v"/>
            </a:pPr>
            <a:r>
              <a:rPr lang="fa-IR" sz="2400" b="1" dirty="0">
                <a:solidFill>
                  <a:schemeClr val="lt1"/>
                </a:solidFill>
                <a:cs typeface="B Zar" panose="00000400000000000000" pitchFamily="2" charset="-78"/>
              </a:rPr>
              <a:t>این حکم مانع از رسیدگی به اعتراض مؤدی برابر مقررات قانون مالیاتهای مستقیم نخواهد بود.</a:t>
            </a:r>
          </a:p>
        </p:txBody>
      </p:sp>
    </p:spTree>
    <p:extLst>
      <p:ext uri="{BB962C8B-B14F-4D97-AF65-F5344CB8AC3E}">
        <p14:creationId xmlns:p14="http://schemas.microsoft.com/office/powerpoint/2010/main" val="230468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78687EB-0265-BF75-6A6F-00F83532F0F5}"/>
              </a:ext>
            </a:extLst>
          </p:cNvPr>
          <p:cNvCxnSpPr>
            <a:cxnSpLocks/>
          </p:cNvCxnSpPr>
          <p:nvPr/>
        </p:nvCxnSpPr>
        <p:spPr>
          <a:xfrm flipV="1">
            <a:off x="11988194" y="575733"/>
            <a:ext cx="0" cy="3639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4313" y="4370816"/>
            <a:ext cx="11631005" cy="20585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lnSpc>
                <a:spcPct val="150000"/>
              </a:lnSpc>
            </a:pPr>
            <a:r>
              <a:rPr lang="fa-IR" sz="1600" b="1" dirty="0">
                <a:solidFill>
                  <a:schemeClr val="tx1"/>
                </a:solidFill>
                <a:cs typeface="B Zar" panose="00000400000000000000" pitchFamily="2" charset="-78"/>
              </a:rPr>
              <a:t>جزء (۲) بند (ط) تبصره (۶) :</a:t>
            </a:r>
          </a:p>
          <a:p>
            <a:pPr algn="just" rtl="1">
              <a:lnSpc>
                <a:spcPct val="150000"/>
              </a:lnSpc>
            </a:pPr>
            <a:r>
              <a:rPr lang="fa-IR" sz="1600" b="1" dirty="0">
                <a:solidFill>
                  <a:schemeClr val="tx1"/>
                </a:solidFill>
                <a:cs typeface="B Zar" panose="00000400000000000000" pitchFamily="2" charset="-78"/>
              </a:rPr>
              <a:t>کلیه صاحبان حِرف و مشاغل پزشکی، پیراپزشکی، داروسازی و داروخانه­ها و دامپزشکی و فروشندگان تجهیزات پزشکی که پروانه کار آنها توسط وزارت بهداشت، درمان و آموزش پزشکی و یا سازمان نظام پزشکی ایران صادر می شود و کلیه اشخاص شاغل در کسب و کارهای حقوقی اعم از وکالت و مشاوره حقوقی و خانواده، مکلفند از پایانه فروشگاهی استفاده کنند. با مستنکفان از اجرای این حکم مطابق قانون پایانه های فروشگاهی و سامانه مؤدیان مصوب ۱۳۹۸/۷/۲۱ برخورد می شود. سازمان امور مالیاتی کشور مکلف به معرفی متخلفان به مراجع ذی­صلاح و ارائه گزارش فصلی به مجلس شورای اسلامی می­باشد.</a:t>
            </a:r>
          </a:p>
        </p:txBody>
      </p:sp>
      <p:graphicFrame>
        <p:nvGraphicFramePr>
          <p:cNvPr id="4" name="Diagram 3"/>
          <p:cNvGraphicFramePr/>
          <p:nvPr>
            <p:extLst>
              <p:ext uri="{D42A27DB-BD31-4B8C-83A1-F6EECF244321}">
                <p14:modId xmlns:p14="http://schemas.microsoft.com/office/powerpoint/2010/main" val="1206220094"/>
              </p:ext>
            </p:extLst>
          </p:nvPr>
        </p:nvGraphicFramePr>
        <p:xfrm>
          <a:off x="242889" y="195740"/>
          <a:ext cx="11745306" cy="4533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rotWithShape="1">
          <a:blip r:embed="rId7"/>
          <a:srcRect l="9023" t="22461" r="37188" b="16015"/>
          <a:stretch/>
        </p:blipFill>
        <p:spPr>
          <a:xfrm>
            <a:off x="0" y="1475078"/>
            <a:ext cx="11988193" cy="5356418"/>
          </a:xfrm>
          <a:prstGeom prst="rect">
            <a:avLst/>
          </a:prstGeom>
        </p:spPr>
      </p:pic>
      <p:pic>
        <p:nvPicPr>
          <p:cNvPr id="13" name="Picture 12"/>
          <p:cNvPicPr>
            <a:picLocks noChangeAspect="1"/>
          </p:cNvPicPr>
          <p:nvPr/>
        </p:nvPicPr>
        <p:blipFill rotWithShape="1">
          <a:blip r:embed="rId7"/>
          <a:srcRect l="9023" t="22461" r="37188" b="16015"/>
          <a:stretch/>
        </p:blipFill>
        <p:spPr>
          <a:xfrm>
            <a:off x="214313" y="2784764"/>
            <a:ext cx="11773880" cy="4073236"/>
          </a:xfrm>
          <a:prstGeom prst="rect">
            <a:avLst/>
          </a:prstGeom>
        </p:spPr>
      </p:pic>
    </p:spTree>
    <p:extLst>
      <p:ext uri="{BB962C8B-B14F-4D97-AF65-F5344CB8AC3E}">
        <p14:creationId xmlns:p14="http://schemas.microsoft.com/office/powerpoint/2010/main" val="27875393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78687EB-0265-BF75-6A6F-00F83532F0F5}"/>
              </a:ext>
            </a:extLst>
          </p:cNvPr>
          <p:cNvCxnSpPr>
            <a:cxnSpLocks/>
          </p:cNvCxnSpPr>
          <p:nvPr/>
        </p:nvCxnSpPr>
        <p:spPr>
          <a:xfrm flipV="1">
            <a:off x="11988194" y="575733"/>
            <a:ext cx="0" cy="3639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ext uri="{D42A27DB-BD31-4B8C-83A1-F6EECF244321}">
                <p14:modId xmlns:p14="http://schemas.microsoft.com/office/powerpoint/2010/main" val="574713657"/>
              </p:ext>
            </p:extLst>
          </p:nvPr>
        </p:nvGraphicFramePr>
        <p:xfrm>
          <a:off x="157164" y="1400176"/>
          <a:ext cx="11831030" cy="527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57164" y="114301"/>
            <a:ext cx="11831030" cy="1128712"/>
          </a:xfrm>
          <a:prstGeom prst="rect">
            <a:avLst/>
          </a:prstGeom>
          <a:gradFill flip="none" rotWithShape="1">
            <a:gsLst>
              <a:gs pos="0">
                <a:schemeClr val="accent3">
                  <a:lumMod val="5000"/>
                  <a:lumOff val="95000"/>
                </a:schemeClr>
              </a:gs>
              <a:gs pos="64000">
                <a:srgbClr val="FFE7FF"/>
              </a:gs>
              <a:gs pos="73000">
                <a:srgbClr val="FFE7FF"/>
              </a:gs>
              <a:gs pos="100000">
                <a:srgbClr val="FFE7FF"/>
              </a:gs>
            </a:gsLst>
            <a:lin ang="5400000" scaled="1"/>
            <a:tileRect/>
          </a:gradFill>
        </p:spPr>
        <p:style>
          <a:lnRef idx="1">
            <a:schemeClr val="accent2"/>
          </a:lnRef>
          <a:fillRef idx="2">
            <a:schemeClr val="accent2"/>
          </a:fillRef>
          <a:effectRef idx="1">
            <a:schemeClr val="accent2"/>
          </a:effectRef>
          <a:fontRef idx="minor">
            <a:schemeClr val="dk1"/>
          </a:fontRef>
        </p:style>
        <p:txBody>
          <a:bodyPr rtlCol="1" anchor="ctr"/>
          <a:lstStyle/>
          <a:p>
            <a:pPr algn="r" rtl="1">
              <a:lnSpc>
                <a:spcPct val="150000"/>
              </a:lnSpc>
            </a:pPr>
            <a:r>
              <a:rPr lang="fa-IR" sz="2400" b="1" dirty="0">
                <a:solidFill>
                  <a:schemeClr val="accent6">
                    <a:lumMod val="50000"/>
                  </a:schemeClr>
                </a:solidFill>
                <a:cs typeface="B Titr" panose="00000700000000000000" pitchFamily="2" charset="-78"/>
              </a:rPr>
              <a:t>ب)  </a:t>
            </a:r>
            <a:r>
              <a:rPr lang="fa-IR" sz="2000" b="1" dirty="0">
                <a:solidFill>
                  <a:schemeClr val="accent6">
                    <a:lumMod val="50000"/>
                  </a:schemeClr>
                </a:solidFill>
                <a:cs typeface="B Titr" panose="00000700000000000000" pitchFamily="2" charset="-78"/>
              </a:rPr>
              <a:t>تولید اظهارنامه پیش فرض برای صاحبان مشاغل گروههای دوم و سوم موضوع آیین نامه اجرایی ماده (۹۵) قانون مالیاتهای مستقیم با فروش و درآمد خالص بیش از ۱۸۰۰٬۰۰۰٬۰۰۰٬۰۰۰ ریال برای سال ۱۴۰۲</a:t>
            </a:r>
            <a:r>
              <a:rPr lang="en-US" sz="2000" b="1" dirty="0">
                <a:solidFill>
                  <a:schemeClr val="accent6">
                    <a:lumMod val="50000"/>
                  </a:schemeClr>
                </a:solidFill>
                <a:cs typeface="B Titr" panose="00000700000000000000" pitchFamily="2" charset="-78"/>
              </a:rPr>
              <a:t>:</a:t>
            </a:r>
            <a:endParaRPr lang="fa-IR" sz="2000" b="1" dirty="0">
              <a:solidFill>
                <a:schemeClr val="accent6">
                  <a:lumMod val="50000"/>
                </a:schemeClr>
              </a:solidFill>
              <a:cs typeface="B Titr" panose="00000700000000000000" pitchFamily="2" charset="-78"/>
            </a:endParaRPr>
          </a:p>
        </p:txBody>
      </p:sp>
      <p:pic>
        <p:nvPicPr>
          <p:cNvPr id="8" name="Picture 7"/>
          <p:cNvPicPr>
            <a:picLocks noChangeAspect="1"/>
          </p:cNvPicPr>
          <p:nvPr/>
        </p:nvPicPr>
        <p:blipFill rotWithShape="1">
          <a:blip r:embed="rId7"/>
          <a:srcRect l="9023" t="22461" r="37188" b="16015"/>
          <a:stretch/>
        </p:blipFill>
        <p:spPr>
          <a:xfrm>
            <a:off x="0" y="1243013"/>
            <a:ext cx="11988194" cy="5588483"/>
          </a:xfrm>
          <a:prstGeom prst="rect">
            <a:avLst/>
          </a:prstGeom>
        </p:spPr>
      </p:pic>
      <p:pic>
        <p:nvPicPr>
          <p:cNvPr id="9" name="Picture 8"/>
          <p:cNvPicPr>
            <a:picLocks noChangeAspect="1"/>
          </p:cNvPicPr>
          <p:nvPr/>
        </p:nvPicPr>
        <p:blipFill rotWithShape="1">
          <a:blip r:embed="rId7"/>
          <a:srcRect l="9023" t="22461" r="37188" b="16015"/>
          <a:stretch/>
        </p:blipFill>
        <p:spPr>
          <a:xfrm>
            <a:off x="290945" y="1447502"/>
            <a:ext cx="7356763" cy="5383994"/>
          </a:xfrm>
          <a:prstGeom prst="rect">
            <a:avLst/>
          </a:prstGeom>
        </p:spPr>
      </p:pic>
      <p:pic>
        <p:nvPicPr>
          <p:cNvPr id="10" name="Picture 9"/>
          <p:cNvPicPr>
            <a:picLocks noChangeAspect="1"/>
          </p:cNvPicPr>
          <p:nvPr/>
        </p:nvPicPr>
        <p:blipFill rotWithShape="1">
          <a:blip r:embed="rId7"/>
          <a:srcRect l="9023" t="22461" r="37188" b="16015"/>
          <a:stretch/>
        </p:blipFill>
        <p:spPr>
          <a:xfrm>
            <a:off x="1" y="1447502"/>
            <a:ext cx="5140036" cy="5410498"/>
          </a:xfrm>
          <a:prstGeom prst="rect">
            <a:avLst/>
          </a:prstGeom>
        </p:spPr>
      </p:pic>
      <p:pic>
        <p:nvPicPr>
          <p:cNvPr id="11" name="Picture 10"/>
          <p:cNvPicPr>
            <a:picLocks noChangeAspect="1"/>
          </p:cNvPicPr>
          <p:nvPr/>
        </p:nvPicPr>
        <p:blipFill rotWithShape="1">
          <a:blip r:embed="rId7"/>
          <a:srcRect l="9023" t="22461" r="37188" b="16015"/>
          <a:stretch/>
        </p:blipFill>
        <p:spPr>
          <a:xfrm>
            <a:off x="-1" y="1447502"/>
            <a:ext cx="2355273" cy="5357490"/>
          </a:xfrm>
          <a:prstGeom prst="rect">
            <a:avLst/>
          </a:prstGeom>
        </p:spPr>
      </p:pic>
    </p:spTree>
    <p:extLst>
      <p:ext uri="{BB962C8B-B14F-4D97-AF65-F5344CB8AC3E}">
        <p14:creationId xmlns:p14="http://schemas.microsoft.com/office/powerpoint/2010/main" val="21841082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3E9BC-C828-7E42-54EA-3A8B92D62526}"/>
              </a:ext>
            </a:extLst>
          </p:cNvPr>
          <p:cNvSpPr>
            <a:spLocks noGrp="1"/>
          </p:cNvSpPr>
          <p:nvPr>
            <p:ph sz="quarter" idx="4294967295"/>
          </p:nvPr>
        </p:nvSpPr>
        <p:spPr>
          <a:xfrm>
            <a:off x="485775" y="1366837"/>
            <a:ext cx="11134725" cy="4860925"/>
          </a:xfrm>
        </p:spPr>
        <p:txBody>
          <a:bodyPr>
            <a:normAutofit/>
          </a:bodyPr>
          <a:lstStyle/>
          <a:p>
            <a:pPr algn="just">
              <a:lnSpc>
                <a:spcPct val="150000"/>
              </a:lnSpc>
              <a:buFont typeface="Wingdings" panose="05000000000000000000" pitchFamily="2" charset="2"/>
              <a:buChar char="v"/>
            </a:pPr>
            <a:r>
              <a:rPr lang="fa-IR" sz="3200" b="1" dirty="0">
                <a:ln w="9525">
                  <a:solidFill>
                    <a:srgbClr val="FFFF00"/>
                  </a:solidFill>
                  <a:prstDash val="solid"/>
                </a:ln>
                <a:solidFill>
                  <a:schemeClr val="accent4">
                    <a:lumMod val="20000"/>
                    <a:lumOff val="80000"/>
                  </a:schemeClr>
                </a:solidFill>
                <a:effectLst>
                  <a:glow rad="63500">
                    <a:schemeClr val="accent1">
                      <a:satMod val="175000"/>
                      <a:alpha val="40000"/>
                    </a:schemeClr>
                  </a:glow>
                </a:effectLst>
                <a:cs typeface="B Zar" panose="00000400000000000000" pitchFamily="2" charset="-78"/>
              </a:rPr>
              <a:t>در خصوص مؤدیان موضوع بند (ب) این دستورالعمل، چنانچه با رعایت قوانین و مقررات متعاقباً اسناد و مدارک مثبته ای به دست آید که موید فروش و درآمد بیش از فروش یا درآمدی که مبنای محاسبات اظهار نامه پیش فرض تایید یا تکمیل و تسلیم شده قرار گرفته باشد مالیات ما به التفاوت و جرایم متعلقه با رعایت مقررات قانونی مطالبه خواهد شد.</a:t>
            </a:r>
            <a:endParaRPr lang="en-ID" sz="3200" b="1" i="0" dirty="0">
              <a:ln w="9525">
                <a:solidFill>
                  <a:srgbClr val="FFFF00"/>
                </a:solidFill>
                <a:prstDash val="solid"/>
              </a:ln>
              <a:solidFill>
                <a:schemeClr val="accent4">
                  <a:lumMod val="20000"/>
                  <a:lumOff val="80000"/>
                </a:schemeClr>
              </a:solidFill>
              <a:effectLst>
                <a:glow rad="63500">
                  <a:schemeClr val="accent1">
                    <a:satMod val="175000"/>
                    <a:alpha val="40000"/>
                  </a:schemeClr>
                </a:glow>
              </a:effectLst>
              <a:cs typeface="B Zar" panose="00000400000000000000" pitchFamily="2" charset="-78"/>
            </a:endParaRPr>
          </a:p>
        </p:txBody>
      </p:sp>
      <p:cxnSp>
        <p:nvCxnSpPr>
          <p:cNvPr id="6" name="Straight Connector 5">
            <a:extLst>
              <a:ext uri="{FF2B5EF4-FFF2-40B4-BE49-F238E27FC236}">
                <a16:creationId xmlns:a16="http://schemas.microsoft.com/office/drawing/2014/main" id="{5F6ADBD2-7FC3-3A33-8DE2-9A5E7759438C}"/>
              </a:ext>
            </a:extLst>
          </p:cNvPr>
          <p:cNvCxnSpPr>
            <a:cxnSpLocks/>
          </p:cNvCxnSpPr>
          <p:nvPr/>
        </p:nvCxnSpPr>
        <p:spPr>
          <a:xfrm flipV="1">
            <a:off x="11988194" y="575733"/>
            <a:ext cx="0" cy="3639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8891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3341DB-19AB-6BE9-F24D-F0F7D0FEB461}"/>
              </a:ext>
            </a:extLst>
          </p:cNvPr>
          <p:cNvSpPr>
            <a:spLocks noGrp="1"/>
          </p:cNvSpPr>
          <p:nvPr>
            <p:ph type="title" idx="4294967295"/>
          </p:nvPr>
        </p:nvSpPr>
        <p:spPr>
          <a:xfrm>
            <a:off x="5187742" y="575733"/>
            <a:ext cx="5180012" cy="990600"/>
          </a:xfrm>
        </p:spPr>
        <p:txBody>
          <a:bodyPr/>
          <a:lstStyle/>
          <a:p>
            <a:pPr algn="r"/>
            <a:r>
              <a:rPr lang="fa-IR" sz="3600" b="1" dirty="0">
                <a:ln w="9525">
                  <a:noFill/>
                  <a:prstDash val="solid"/>
                </a:ln>
                <a:solidFill>
                  <a:schemeClr val="accent1">
                    <a:lumMod val="20000"/>
                    <a:lumOff val="80000"/>
                  </a:schemeClr>
                </a:solidFill>
                <a:effectLst>
                  <a:glow rad="63500">
                    <a:schemeClr val="accent1">
                      <a:satMod val="175000"/>
                      <a:alpha val="40000"/>
                    </a:schemeClr>
                  </a:glow>
                </a:effectLst>
                <a:cs typeface="B Titr" panose="00000700000000000000" pitchFamily="2" charset="-78"/>
              </a:rPr>
              <a:t>ج:  سایر مقررات</a:t>
            </a:r>
            <a:br>
              <a:rPr lang="en-ID" sz="4400" b="1" dirty="0">
                <a:ln w="22225">
                  <a:noFill/>
                  <a:prstDash val="solid"/>
                </a:ln>
                <a:solidFill>
                  <a:srgbClr val="FF3300"/>
                </a:solidFill>
                <a:effectLst/>
                <a:cs typeface="B Titr" panose="00000700000000000000" pitchFamily="2" charset="-78"/>
              </a:rPr>
            </a:br>
            <a:endParaRPr lang="en-ID" b="1" dirty="0">
              <a:ln w="22225">
                <a:noFill/>
                <a:prstDash val="solid"/>
              </a:ln>
              <a:solidFill>
                <a:srgbClr val="FF3300"/>
              </a:solidFill>
              <a:effectLst/>
              <a:cs typeface="B Titr" panose="00000700000000000000" pitchFamily="2" charset="-78"/>
            </a:endParaRPr>
          </a:p>
        </p:txBody>
      </p:sp>
      <p:cxnSp>
        <p:nvCxnSpPr>
          <p:cNvPr id="19" name="Straight Connector 18">
            <a:extLst>
              <a:ext uri="{FF2B5EF4-FFF2-40B4-BE49-F238E27FC236}">
                <a16:creationId xmlns:a16="http://schemas.microsoft.com/office/drawing/2014/main" id="{F82FFBEA-7191-DF2A-62E7-72C958896228}"/>
              </a:ext>
            </a:extLst>
          </p:cNvPr>
          <p:cNvCxnSpPr>
            <a:cxnSpLocks/>
          </p:cNvCxnSpPr>
          <p:nvPr/>
        </p:nvCxnSpPr>
        <p:spPr>
          <a:xfrm flipV="1">
            <a:off x="194127" y="575733"/>
            <a:ext cx="0" cy="36393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55ECC1-D51B-6E91-4B7A-47E7BB6C27FB}"/>
              </a:ext>
            </a:extLst>
          </p:cNvPr>
          <p:cNvGrpSpPr/>
          <p:nvPr/>
        </p:nvGrpSpPr>
        <p:grpSpPr>
          <a:xfrm>
            <a:off x="1161414" y="6294946"/>
            <a:ext cx="430012" cy="426529"/>
            <a:chOff x="5815012" y="3148012"/>
            <a:chExt cx="564451" cy="559879"/>
          </a:xfrm>
          <a:solidFill>
            <a:schemeClr val="bg1"/>
          </a:solidFill>
        </p:grpSpPr>
        <p:sp>
          <p:nvSpPr>
            <p:cNvPr id="40" name="Freeform: Shape 39">
              <a:extLst>
                <a:ext uri="{FF2B5EF4-FFF2-40B4-BE49-F238E27FC236}">
                  <a16:creationId xmlns:a16="http://schemas.microsoft.com/office/drawing/2014/main" id="{D2BDB339-508B-A13E-0699-87BB178A3B9C}"/>
                </a:ext>
              </a:extLst>
            </p:cNvPr>
            <p:cNvSpPr/>
            <p:nvPr/>
          </p:nvSpPr>
          <p:spPr>
            <a:xfrm>
              <a:off x="5815012" y="3148012"/>
              <a:ext cx="40195" cy="40195"/>
            </a:xfrm>
            <a:custGeom>
              <a:avLst/>
              <a:gdLst>
                <a:gd name="connsiteX0" fmla="*/ 40195 w 40195"/>
                <a:gd name="connsiteY0" fmla="*/ 20098 h 40195"/>
                <a:gd name="connsiteX1" fmla="*/ 20098 w 40195"/>
                <a:gd name="connsiteY1" fmla="*/ 40195 h 40195"/>
                <a:gd name="connsiteX2" fmla="*/ 0 w 40195"/>
                <a:gd name="connsiteY2" fmla="*/ 20098 h 40195"/>
                <a:gd name="connsiteX3" fmla="*/ 20098 w 40195"/>
                <a:gd name="connsiteY3" fmla="*/ 0 h 40195"/>
                <a:gd name="connsiteX4" fmla="*/ 40195 w 40195"/>
                <a:gd name="connsiteY4" fmla="*/ 20098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 h="40195">
                  <a:moveTo>
                    <a:pt x="40195" y="20098"/>
                  </a:moveTo>
                  <a:cubicBezTo>
                    <a:pt x="40195" y="31242"/>
                    <a:pt x="31242" y="40195"/>
                    <a:pt x="20098" y="40195"/>
                  </a:cubicBezTo>
                  <a:cubicBezTo>
                    <a:pt x="8954" y="40195"/>
                    <a:pt x="0" y="31242"/>
                    <a:pt x="0" y="20098"/>
                  </a:cubicBezTo>
                  <a:cubicBezTo>
                    <a:pt x="0" y="8954"/>
                    <a:pt x="8954" y="0"/>
                    <a:pt x="20098" y="0"/>
                  </a:cubicBezTo>
                  <a:cubicBezTo>
                    <a:pt x="31242" y="0"/>
                    <a:pt x="40195" y="8954"/>
                    <a:pt x="40195" y="20098"/>
                  </a:cubicBezTo>
                  <a:close/>
                </a:path>
              </a:pathLst>
            </a:custGeom>
            <a:grpFill/>
            <a:ln w="9525"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C0D93161-76DC-CCA7-B6AA-9F6B6E2A3C2D}"/>
                </a:ext>
              </a:extLst>
            </p:cNvPr>
            <p:cNvSpPr/>
            <p:nvPr/>
          </p:nvSpPr>
          <p:spPr>
            <a:xfrm>
              <a:off x="6077140" y="3148012"/>
              <a:ext cx="40195" cy="40195"/>
            </a:xfrm>
            <a:custGeom>
              <a:avLst/>
              <a:gdLst>
                <a:gd name="connsiteX0" fmla="*/ 40195 w 40195"/>
                <a:gd name="connsiteY0" fmla="*/ 20098 h 40195"/>
                <a:gd name="connsiteX1" fmla="*/ 20098 w 40195"/>
                <a:gd name="connsiteY1" fmla="*/ 40195 h 40195"/>
                <a:gd name="connsiteX2" fmla="*/ 0 w 40195"/>
                <a:gd name="connsiteY2" fmla="*/ 20098 h 40195"/>
                <a:gd name="connsiteX3" fmla="*/ 20098 w 40195"/>
                <a:gd name="connsiteY3" fmla="*/ 0 h 40195"/>
                <a:gd name="connsiteX4" fmla="*/ 40195 w 40195"/>
                <a:gd name="connsiteY4" fmla="*/ 20098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 h="40195">
                  <a:moveTo>
                    <a:pt x="40195" y="20098"/>
                  </a:moveTo>
                  <a:cubicBezTo>
                    <a:pt x="40195" y="31242"/>
                    <a:pt x="31242" y="40195"/>
                    <a:pt x="20098" y="40195"/>
                  </a:cubicBezTo>
                  <a:cubicBezTo>
                    <a:pt x="8953" y="40195"/>
                    <a:pt x="0" y="31242"/>
                    <a:pt x="0" y="20098"/>
                  </a:cubicBezTo>
                  <a:cubicBezTo>
                    <a:pt x="0" y="8954"/>
                    <a:pt x="8953" y="0"/>
                    <a:pt x="20098" y="0"/>
                  </a:cubicBezTo>
                  <a:cubicBezTo>
                    <a:pt x="31242" y="0"/>
                    <a:pt x="40195" y="8954"/>
                    <a:pt x="40195" y="20098"/>
                  </a:cubicBezTo>
                  <a:close/>
                </a:path>
              </a:pathLst>
            </a:custGeom>
            <a:grpFill/>
            <a:ln w="9525"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19D3470A-B1FB-6F98-7E17-2AC8447F16F1}"/>
                </a:ext>
              </a:extLst>
            </p:cNvPr>
            <p:cNvSpPr/>
            <p:nvPr/>
          </p:nvSpPr>
          <p:spPr>
            <a:xfrm>
              <a:off x="6339268" y="3148012"/>
              <a:ext cx="40195" cy="40195"/>
            </a:xfrm>
            <a:custGeom>
              <a:avLst/>
              <a:gdLst>
                <a:gd name="connsiteX0" fmla="*/ 40195 w 40195"/>
                <a:gd name="connsiteY0" fmla="*/ 20098 h 40195"/>
                <a:gd name="connsiteX1" fmla="*/ 20098 w 40195"/>
                <a:gd name="connsiteY1" fmla="*/ 40195 h 40195"/>
                <a:gd name="connsiteX2" fmla="*/ 0 w 40195"/>
                <a:gd name="connsiteY2" fmla="*/ 20098 h 40195"/>
                <a:gd name="connsiteX3" fmla="*/ 20098 w 40195"/>
                <a:gd name="connsiteY3" fmla="*/ 0 h 40195"/>
                <a:gd name="connsiteX4" fmla="*/ 40195 w 40195"/>
                <a:gd name="connsiteY4" fmla="*/ 20098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 h="40195">
                  <a:moveTo>
                    <a:pt x="40195" y="20098"/>
                  </a:moveTo>
                  <a:cubicBezTo>
                    <a:pt x="40195" y="31242"/>
                    <a:pt x="31242" y="40195"/>
                    <a:pt x="20098" y="40195"/>
                  </a:cubicBezTo>
                  <a:cubicBezTo>
                    <a:pt x="8953" y="40195"/>
                    <a:pt x="0" y="31242"/>
                    <a:pt x="0" y="20098"/>
                  </a:cubicBezTo>
                  <a:cubicBezTo>
                    <a:pt x="0" y="8954"/>
                    <a:pt x="8953" y="0"/>
                    <a:pt x="20098" y="0"/>
                  </a:cubicBezTo>
                  <a:cubicBezTo>
                    <a:pt x="31242" y="0"/>
                    <a:pt x="40195" y="8954"/>
                    <a:pt x="40195" y="20098"/>
                  </a:cubicBezTo>
                  <a:close/>
                </a:path>
              </a:pathLst>
            </a:custGeom>
            <a:grpFill/>
            <a:ln w="9525"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8E5BEC04-6185-485C-556F-90A05422B106}"/>
                </a:ext>
              </a:extLst>
            </p:cNvPr>
            <p:cNvSpPr/>
            <p:nvPr/>
          </p:nvSpPr>
          <p:spPr>
            <a:xfrm>
              <a:off x="5815012" y="3407854"/>
              <a:ext cx="40195" cy="40195"/>
            </a:xfrm>
            <a:custGeom>
              <a:avLst/>
              <a:gdLst>
                <a:gd name="connsiteX0" fmla="*/ 40195 w 40195"/>
                <a:gd name="connsiteY0" fmla="*/ 20098 h 40195"/>
                <a:gd name="connsiteX1" fmla="*/ 20098 w 40195"/>
                <a:gd name="connsiteY1" fmla="*/ 40195 h 40195"/>
                <a:gd name="connsiteX2" fmla="*/ 0 w 40195"/>
                <a:gd name="connsiteY2" fmla="*/ 20098 h 40195"/>
                <a:gd name="connsiteX3" fmla="*/ 20098 w 40195"/>
                <a:gd name="connsiteY3" fmla="*/ 0 h 40195"/>
                <a:gd name="connsiteX4" fmla="*/ 40195 w 40195"/>
                <a:gd name="connsiteY4" fmla="*/ 20098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 h="40195">
                  <a:moveTo>
                    <a:pt x="40195" y="20098"/>
                  </a:moveTo>
                  <a:cubicBezTo>
                    <a:pt x="40195" y="31242"/>
                    <a:pt x="31242" y="40195"/>
                    <a:pt x="20098" y="40195"/>
                  </a:cubicBezTo>
                  <a:cubicBezTo>
                    <a:pt x="8954" y="40195"/>
                    <a:pt x="0" y="31242"/>
                    <a:pt x="0" y="20098"/>
                  </a:cubicBezTo>
                  <a:cubicBezTo>
                    <a:pt x="0" y="8953"/>
                    <a:pt x="8954" y="0"/>
                    <a:pt x="20098" y="0"/>
                  </a:cubicBezTo>
                  <a:cubicBezTo>
                    <a:pt x="31242" y="0"/>
                    <a:pt x="40195" y="8953"/>
                    <a:pt x="40195" y="20098"/>
                  </a:cubicBezTo>
                  <a:close/>
                </a:path>
              </a:pathLst>
            </a:custGeom>
            <a:grpFill/>
            <a:ln w="9525"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AD4E99F8-2D9B-0844-7EAA-5EB4F63AC861}"/>
                </a:ext>
              </a:extLst>
            </p:cNvPr>
            <p:cNvSpPr/>
            <p:nvPr/>
          </p:nvSpPr>
          <p:spPr>
            <a:xfrm>
              <a:off x="6077140" y="3407854"/>
              <a:ext cx="40195" cy="40195"/>
            </a:xfrm>
            <a:custGeom>
              <a:avLst/>
              <a:gdLst>
                <a:gd name="connsiteX0" fmla="*/ 40195 w 40195"/>
                <a:gd name="connsiteY0" fmla="*/ 20098 h 40195"/>
                <a:gd name="connsiteX1" fmla="*/ 20098 w 40195"/>
                <a:gd name="connsiteY1" fmla="*/ 40195 h 40195"/>
                <a:gd name="connsiteX2" fmla="*/ 0 w 40195"/>
                <a:gd name="connsiteY2" fmla="*/ 20098 h 40195"/>
                <a:gd name="connsiteX3" fmla="*/ 20098 w 40195"/>
                <a:gd name="connsiteY3" fmla="*/ 0 h 40195"/>
                <a:gd name="connsiteX4" fmla="*/ 40195 w 40195"/>
                <a:gd name="connsiteY4" fmla="*/ 20098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 h="40195">
                  <a:moveTo>
                    <a:pt x="40195" y="20098"/>
                  </a:moveTo>
                  <a:cubicBezTo>
                    <a:pt x="40195" y="31242"/>
                    <a:pt x="31242" y="40195"/>
                    <a:pt x="20098" y="40195"/>
                  </a:cubicBezTo>
                  <a:cubicBezTo>
                    <a:pt x="8953" y="40195"/>
                    <a:pt x="0" y="31242"/>
                    <a:pt x="0" y="20098"/>
                  </a:cubicBezTo>
                  <a:cubicBezTo>
                    <a:pt x="0" y="8953"/>
                    <a:pt x="8953" y="0"/>
                    <a:pt x="20098" y="0"/>
                  </a:cubicBezTo>
                  <a:cubicBezTo>
                    <a:pt x="31242" y="0"/>
                    <a:pt x="40195" y="8953"/>
                    <a:pt x="40195" y="20098"/>
                  </a:cubicBezTo>
                  <a:close/>
                </a:path>
              </a:pathLst>
            </a:custGeom>
            <a:grpFill/>
            <a:ln w="9525"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06D7420D-2F86-71D3-BB22-1AD32DADD3F9}"/>
                </a:ext>
              </a:extLst>
            </p:cNvPr>
            <p:cNvSpPr/>
            <p:nvPr/>
          </p:nvSpPr>
          <p:spPr>
            <a:xfrm>
              <a:off x="6339268" y="3407854"/>
              <a:ext cx="40195" cy="40195"/>
            </a:xfrm>
            <a:custGeom>
              <a:avLst/>
              <a:gdLst>
                <a:gd name="connsiteX0" fmla="*/ 40195 w 40195"/>
                <a:gd name="connsiteY0" fmla="*/ 20098 h 40195"/>
                <a:gd name="connsiteX1" fmla="*/ 20098 w 40195"/>
                <a:gd name="connsiteY1" fmla="*/ 40195 h 40195"/>
                <a:gd name="connsiteX2" fmla="*/ 0 w 40195"/>
                <a:gd name="connsiteY2" fmla="*/ 20098 h 40195"/>
                <a:gd name="connsiteX3" fmla="*/ 20098 w 40195"/>
                <a:gd name="connsiteY3" fmla="*/ 0 h 40195"/>
                <a:gd name="connsiteX4" fmla="*/ 40195 w 40195"/>
                <a:gd name="connsiteY4" fmla="*/ 20098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 h="40195">
                  <a:moveTo>
                    <a:pt x="40195" y="20098"/>
                  </a:moveTo>
                  <a:cubicBezTo>
                    <a:pt x="40195" y="31242"/>
                    <a:pt x="31242" y="40195"/>
                    <a:pt x="20098" y="40195"/>
                  </a:cubicBezTo>
                  <a:cubicBezTo>
                    <a:pt x="8953" y="40195"/>
                    <a:pt x="0" y="31242"/>
                    <a:pt x="0" y="20098"/>
                  </a:cubicBezTo>
                  <a:cubicBezTo>
                    <a:pt x="0" y="8953"/>
                    <a:pt x="8953" y="0"/>
                    <a:pt x="20098" y="0"/>
                  </a:cubicBezTo>
                  <a:cubicBezTo>
                    <a:pt x="31242" y="0"/>
                    <a:pt x="40195" y="8953"/>
                    <a:pt x="40195" y="20098"/>
                  </a:cubicBezTo>
                  <a:close/>
                </a:path>
              </a:pathLst>
            </a:custGeom>
            <a:grpFill/>
            <a:ln w="9525"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2602F697-E4B1-A1C8-197E-E6AFD13FFD9D}"/>
                </a:ext>
              </a:extLst>
            </p:cNvPr>
            <p:cNvSpPr/>
            <p:nvPr/>
          </p:nvSpPr>
          <p:spPr>
            <a:xfrm>
              <a:off x="5815012" y="3667696"/>
              <a:ext cx="40195" cy="40195"/>
            </a:xfrm>
            <a:custGeom>
              <a:avLst/>
              <a:gdLst>
                <a:gd name="connsiteX0" fmla="*/ 40195 w 40195"/>
                <a:gd name="connsiteY0" fmla="*/ 20098 h 40195"/>
                <a:gd name="connsiteX1" fmla="*/ 20098 w 40195"/>
                <a:gd name="connsiteY1" fmla="*/ 40195 h 40195"/>
                <a:gd name="connsiteX2" fmla="*/ 0 w 40195"/>
                <a:gd name="connsiteY2" fmla="*/ 20098 h 40195"/>
                <a:gd name="connsiteX3" fmla="*/ 20098 w 40195"/>
                <a:gd name="connsiteY3" fmla="*/ 0 h 40195"/>
                <a:gd name="connsiteX4" fmla="*/ 40195 w 40195"/>
                <a:gd name="connsiteY4" fmla="*/ 20098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 h="40195">
                  <a:moveTo>
                    <a:pt x="40195" y="20098"/>
                  </a:moveTo>
                  <a:cubicBezTo>
                    <a:pt x="40195" y="31242"/>
                    <a:pt x="31242" y="40195"/>
                    <a:pt x="20098" y="40195"/>
                  </a:cubicBezTo>
                  <a:cubicBezTo>
                    <a:pt x="8954" y="40195"/>
                    <a:pt x="0" y="31242"/>
                    <a:pt x="0" y="20098"/>
                  </a:cubicBezTo>
                  <a:cubicBezTo>
                    <a:pt x="0" y="8953"/>
                    <a:pt x="8954" y="0"/>
                    <a:pt x="20098" y="0"/>
                  </a:cubicBezTo>
                  <a:cubicBezTo>
                    <a:pt x="31242" y="0"/>
                    <a:pt x="40195" y="8953"/>
                    <a:pt x="40195" y="20098"/>
                  </a:cubicBezTo>
                  <a:close/>
                </a:path>
              </a:pathLst>
            </a:custGeom>
            <a:grpFill/>
            <a:ln w="9525"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6516E300-F1E1-DF67-BEA1-EE3A05532A6B}"/>
                </a:ext>
              </a:extLst>
            </p:cNvPr>
            <p:cNvSpPr/>
            <p:nvPr/>
          </p:nvSpPr>
          <p:spPr>
            <a:xfrm>
              <a:off x="6077140" y="3667696"/>
              <a:ext cx="40195" cy="40195"/>
            </a:xfrm>
            <a:custGeom>
              <a:avLst/>
              <a:gdLst>
                <a:gd name="connsiteX0" fmla="*/ 40195 w 40195"/>
                <a:gd name="connsiteY0" fmla="*/ 20098 h 40195"/>
                <a:gd name="connsiteX1" fmla="*/ 20098 w 40195"/>
                <a:gd name="connsiteY1" fmla="*/ 40195 h 40195"/>
                <a:gd name="connsiteX2" fmla="*/ 0 w 40195"/>
                <a:gd name="connsiteY2" fmla="*/ 20098 h 40195"/>
                <a:gd name="connsiteX3" fmla="*/ 20098 w 40195"/>
                <a:gd name="connsiteY3" fmla="*/ 0 h 40195"/>
                <a:gd name="connsiteX4" fmla="*/ 40195 w 40195"/>
                <a:gd name="connsiteY4" fmla="*/ 20098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 h="40195">
                  <a:moveTo>
                    <a:pt x="40195" y="20098"/>
                  </a:moveTo>
                  <a:cubicBezTo>
                    <a:pt x="40195" y="31242"/>
                    <a:pt x="31242" y="40195"/>
                    <a:pt x="20098" y="40195"/>
                  </a:cubicBezTo>
                  <a:cubicBezTo>
                    <a:pt x="8953" y="40195"/>
                    <a:pt x="0" y="31242"/>
                    <a:pt x="0" y="20098"/>
                  </a:cubicBezTo>
                  <a:cubicBezTo>
                    <a:pt x="0" y="8953"/>
                    <a:pt x="8953" y="0"/>
                    <a:pt x="20098" y="0"/>
                  </a:cubicBezTo>
                  <a:cubicBezTo>
                    <a:pt x="31242" y="0"/>
                    <a:pt x="40195" y="8953"/>
                    <a:pt x="40195" y="20098"/>
                  </a:cubicBezTo>
                  <a:close/>
                </a:path>
              </a:pathLst>
            </a:custGeom>
            <a:grpFill/>
            <a:ln w="9525"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94900DA8-32FB-0381-213E-BCA995E26D1F}"/>
                </a:ext>
              </a:extLst>
            </p:cNvPr>
            <p:cNvSpPr/>
            <p:nvPr/>
          </p:nvSpPr>
          <p:spPr>
            <a:xfrm>
              <a:off x="6339268" y="3667696"/>
              <a:ext cx="40195" cy="40195"/>
            </a:xfrm>
            <a:custGeom>
              <a:avLst/>
              <a:gdLst>
                <a:gd name="connsiteX0" fmla="*/ 40195 w 40195"/>
                <a:gd name="connsiteY0" fmla="*/ 20098 h 40195"/>
                <a:gd name="connsiteX1" fmla="*/ 20098 w 40195"/>
                <a:gd name="connsiteY1" fmla="*/ 40195 h 40195"/>
                <a:gd name="connsiteX2" fmla="*/ 0 w 40195"/>
                <a:gd name="connsiteY2" fmla="*/ 20098 h 40195"/>
                <a:gd name="connsiteX3" fmla="*/ 20098 w 40195"/>
                <a:gd name="connsiteY3" fmla="*/ 0 h 40195"/>
                <a:gd name="connsiteX4" fmla="*/ 40195 w 40195"/>
                <a:gd name="connsiteY4" fmla="*/ 20098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 h="40195">
                  <a:moveTo>
                    <a:pt x="40195" y="20098"/>
                  </a:moveTo>
                  <a:cubicBezTo>
                    <a:pt x="40195" y="31242"/>
                    <a:pt x="31242" y="40195"/>
                    <a:pt x="20098" y="40195"/>
                  </a:cubicBezTo>
                  <a:cubicBezTo>
                    <a:pt x="8953" y="40195"/>
                    <a:pt x="0" y="31242"/>
                    <a:pt x="0" y="20098"/>
                  </a:cubicBezTo>
                  <a:cubicBezTo>
                    <a:pt x="0" y="8953"/>
                    <a:pt x="8953" y="0"/>
                    <a:pt x="20098" y="0"/>
                  </a:cubicBezTo>
                  <a:cubicBezTo>
                    <a:pt x="31242" y="0"/>
                    <a:pt x="40195" y="8953"/>
                    <a:pt x="40195" y="20098"/>
                  </a:cubicBezTo>
                  <a:close/>
                </a:path>
              </a:pathLst>
            </a:custGeom>
            <a:grpFill/>
            <a:ln w="9525" cap="flat">
              <a:noFill/>
              <a:prstDash val="solid"/>
              <a:miter/>
            </a:ln>
          </p:spPr>
          <p:txBody>
            <a:bodyPr rtlCol="0" anchor="ctr"/>
            <a:lstStyle/>
            <a:p>
              <a:endParaRPr lang="en-ID"/>
            </a:p>
          </p:txBody>
        </p:sp>
      </p:grpSp>
      <p:sp>
        <p:nvSpPr>
          <p:cNvPr id="5" name="Rectangle 4"/>
          <p:cNvSpPr/>
          <p:nvPr/>
        </p:nvSpPr>
        <p:spPr>
          <a:xfrm>
            <a:off x="556590" y="2080591"/>
            <a:ext cx="11158332" cy="4214355"/>
          </a:xfrm>
          <a:prstGeom prst="rect">
            <a:avLst/>
          </a:prstGeom>
          <a:noFill/>
        </p:spPr>
        <p:style>
          <a:lnRef idx="2">
            <a:schemeClr val="dk1"/>
          </a:lnRef>
          <a:fillRef idx="1">
            <a:schemeClr val="lt1"/>
          </a:fillRef>
          <a:effectRef idx="0">
            <a:schemeClr val="dk1"/>
          </a:effectRef>
          <a:fontRef idx="minor">
            <a:schemeClr val="dk1"/>
          </a:fontRef>
        </p:style>
        <p:txBody>
          <a:bodyPr rtlCol="1" anchor="ctr"/>
          <a:lstStyle/>
          <a:p>
            <a:pPr algn="just" rtl="1">
              <a:lnSpc>
                <a:spcPct val="150000"/>
              </a:lnSpc>
            </a:pPr>
            <a:r>
              <a:rPr lang="fa-IR" sz="3200" b="1" dirty="0">
                <a:ln w="9525">
                  <a:solidFill>
                    <a:srgbClr val="FFE7FF"/>
                  </a:solidFill>
                  <a:prstDash val="solid"/>
                </a:ln>
                <a:solidFill>
                  <a:schemeClr val="accent2">
                    <a:lumMod val="20000"/>
                    <a:lumOff val="80000"/>
                  </a:schemeClr>
                </a:solidFill>
                <a:effectLst>
                  <a:glow rad="63500">
                    <a:schemeClr val="accent1">
                      <a:satMod val="175000"/>
                      <a:alpha val="40000"/>
                    </a:schemeClr>
                  </a:glow>
                </a:effectLst>
                <a:latin typeface="+mj-lt"/>
                <a:ea typeface="+mj-ea"/>
                <a:cs typeface="B Zar" panose="00000400000000000000" pitchFamily="2" charset="-78"/>
              </a:rPr>
              <a:t>اطلاعات واصله به سازمان که در محاسبات مالیات مقطوع مؤدیان موضوع بند (الف) و درآمد مؤدیان موضوع بند (ب) این دستورالعمل که اظهارنامه مالیاتی آنها به عنوان اظهارنامه مالیاتی کم ریسک تلقی ،شده محاسبه گردیده است به عنوان اطلاعات برداشت شده محسوب و در محاسبات و رسیدگیهای بعدی حسب مورد برای اخذ مالیات ما به التفاوت، مبنای عمل نمی باشد</a:t>
            </a:r>
            <a:r>
              <a:rPr lang="en-US" sz="3200" b="1" dirty="0">
                <a:ln w="9525">
                  <a:solidFill>
                    <a:srgbClr val="FFE7FF"/>
                  </a:solidFill>
                  <a:prstDash val="solid"/>
                </a:ln>
                <a:solidFill>
                  <a:schemeClr val="accent2">
                    <a:lumMod val="20000"/>
                    <a:lumOff val="80000"/>
                  </a:schemeClr>
                </a:solidFill>
                <a:effectLst>
                  <a:glow rad="63500">
                    <a:schemeClr val="accent1">
                      <a:satMod val="175000"/>
                      <a:alpha val="40000"/>
                    </a:schemeClr>
                  </a:glow>
                </a:effectLst>
                <a:latin typeface="+mj-lt"/>
                <a:ea typeface="+mj-ea"/>
                <a:cs typeface="B Zar" panose="00000400000000000000" pitchFamily="2" charset="-78"/>
              </a:rPr>
              <a:t>.</a:t>
            </a:r>
            <a:endParaRPr lang="fa-IR" sz="3200" b="1" dirty="0">
              <a:ln w="9525">
                <a:solidFill>
                  <a:srgbClr val="FFE7FF"/>
                </a:solidFill>
                <a:prstDash val="solid"/>
              </a:ln>
              <a:solidFill>
                <a:schemeClr val="accent2">
                  <a:lumMod val="20000"/>
                  <a:lumOff val="80000"/>
                </a:schemeClr>
              </a:solidFill>
              <a:effectLst>
                <a:glow rad="63500">
                  <a:schemeClr val="accent1">
                    <a:satMod val="175000"/>
                    <a:alpha val="40000"/>
                  </a:schemeClr>
                </a:glow>
              </a:effectLst>
              <a:latin typeface="+mj-lt"/>
              <a:ea typeface="+mj-ea"/>
              <a:cs typeface="B Zar" panose="00000400000000000000" pitchFamily="2" charset="-78"/>
            </a:endParaRPr>
          </a:p>
        </p:txBody>
      </p:sp>
    </p:spTree>
    <p:extLst>
      <p:ext uri="{BB962C8B-B14F-4D97-AF65-F5344CB8AC3E}">
        <p14:creationId xmlns:p14="http://schemas.microsoft.com/office/powerpoint/2010/main" val="1310495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18"/>
          <p:cNvSpPr txBox="1">
            <a:spLocks/>
          </p:cNvSpPr>
          <p:nvPr/>
        </p:nvSpPr>
        <p:spPr>
          <a:xfrm>
            <a:off x="5428893" y="2574631"/>
            <a:ext cx="6463334" cy="1087732"/>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50000"/>
              </a:lnSpc>
              <a:buFont typeface="Arial" panose="020B0604020202020204" pitchFamily="34" charset="0"/>
              <a:buNone/>
            </a:pPr>
            <a:endParaRPr lang="fa-IR" sz="2400" b="1" dirty="0">
              <a:solidFill>
                <a:srgbClr val="FFC000"/>
              </a:solidFill>
              <a:cs typeface="B Zar" panose="00000400000000000000" pitchFamily="2" charset="-78"/>
            </a:endParaRPr>
          </a:p>
        </p:txBody>
      </p:sp>
      <p:graphicFrame>
        <p:nvGraphicFramePr>
          <p:cNvPr id="5" name="Diagram 4"/>
          <p:cNvGraphicFramePr/>
          <p:nvPr>
            <p:extLst>
              <p:ext uri="{D42A27DB-BD31-4B8C-83A1-F6EECF244321}">
                <p14:modId xmlns:p14="http://schemas.microsoft.com/office/powerpoint/2010/main" val="2299686577"/>
              </p:ext>
            </p:extLst>
          </p:nvPr>
        </p:nvGraphicFramePr>
        <p:xfrm>
          <a:off x="228601" y="371474"/>
          <a:ext cx="11663626" cy="604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F8C16449-7BE6-0EE3-3FF4-CB78E522891F}"/>
              </a:ext>
            </a:extLst>
          </p:cNvPr>
          <p:cNvSpPr/>
          <p:nvPr/>
        </p:nvSpPr>
        <p:spPr>
          <a:xfrm>
            <a:off x="376518" y="295835"/>
            <a:ext cx="2994211" cy="2384612"/>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fa-IR" sz="2000" b="1" dirty="0">
                <a:solidFill>
                  <a:schemeClr val="accent1">
                    <a:lumMod val="75000"/>
                  </a:schemeClr>
                </a:solidFill>
                <a:cs typeface="B Zar" panose="00000400000000000000" pitchFamily="2" charset="-78"/>
              </a:rPr>
              <a:t>مهلت مذکور برابر دستورالعمل شماره 19698/200/د مورخ 1403/03/23 صادره از سوی سازمان تا تاریخ 1403/05/15 تمدید گردیده است</a:t>
            </a:r>
            <a:endParaRPr lang="en-US" sz="2000" b="1" dirty="0">
              <a:solidFill>
                <a:schemeClr val="accent1">
                  <a:lumMod val="75000"/>
                </a:schemeClr>
              </a:solidFill>
              <a:cs typeface="B Zar" panose="00000400000000000000" pitchFamily="2" charset="-78"/>
            </a:endParaRPr>
          </a:p>
        </p:txBody>
      </p:sp>
    </p:spTree>
    <p:extLst>
      <p:ext uri="{BB962C8B-B14F-4D97-AF65-F5344CB8AC3E}">
        <p14:creationId xmlns:p14="http://schemas.microsoft.com/office/powerpoint/2010/main" val="2808690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132522"/>
          <a:ext cx="11971683" cy="652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flipH="1">
            <a:off x="4121426" y="3286540"/>
            <a:ext cx="821636" cy="530087"/>
          </a:xfrm>
          <a:prstGeom prst="line">
            <a:avLst/>
          </a:prstGeom>
          <a:ln w="38100">
            <a:solidFill>
              <a:srgbClr val="FF99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7"/>
          <a:srcRect l="19891" t="72195" r="39654" b="13179"/>
          <a:stretch/>
        </p:blipFill>
        <p:spPr>
          <a:xfrm>
            <a:off x="0" y="5347855"/>
            <a:ext cx="4943062" cy="1510145"/>
          </a:xfrm>
          <a:prstGeom prst="rect">
            <a:avLst/>
          </a:prstGeom>
        </p:spPr>
      </p:pic>
      <p:pic>
        <p:nvPicPr>
          <p:cNvPr id="7" name="Picture 6"/>
          <p:cNvPicPr>
            <a:picLocks noChangeAspect="1"/>
          </p:cNvPicPr>
          <p:nvPr/>
        </p:nvPicPr>
        <p:blipFill rotWithShape="1">
          <a:blip r:embed="rId7"/>
          <a:srcRect l="19891" t="72195" r="39654" b="13179"/>
          <a:stretch/>
        </p:blipFill>
        <p:spPr>
          <a:xfrm>
            <a:off x="-1" y="5347855"/>
            <a:ext cx="8409709" cy="1510145"/>
          </a:xfrm>
          <a:prstGeom prst="rect">
            <a:avLst/>
          </a:prstGeom>
        </p:spPr>
      </p:pic>
      <p:pic>
        <p:nvPicPr>
          <p:cNvPr id="9" name="Picture 8"/>
          <p:cNvPicPr>
            <a:picLocks noChangeAspect="1"/>
          </p:cNvPicPr>
          <p:nvPr/>
        </p:nvPicPr>
        <p:blipFill rotWithShape="1">
          <a:blip r:embed="rId7"/>
          <a:srcRect l="19891" t="51934" r="56449" b="30488"/>
          <a:stretch/>
        </p:blipFill>
        <p:spPr>
          <a:xfrm>
            <a:off x="0" y="3255818"/>
            <a:ext cx="4943061" cy="1814947"/>
          </a:xfrm>
          <a:prstGeom prst="rect">
            <a:avLst/>
          </a:prstGeom>
        </p:spPr>
      </p:pic>
      <p:pic>
        <p:nvPicPr>
          <p:cNvPr id="10" name="Picture 9"/>
          <p:cNvPicPr>
            <a:picLocks noChangeAspect="1"/>
          </p:cNvPicPr>
          <p:nvPr/>
        </p:nvPicPr>
        <p:blipFill rotWithShape="1">
          <a:blip r:embed="rId7"/>
          <a:srcRect l="19892" t="58649" r="34017" b="13179"/>
          <a:stretch/>
        </p:blipFill>
        <p:spPr>
          <a:xfrm>
            <a:off x="0" y="3949149"/>
            <a:ext cx="9581322" cy="2908852"/>
          </a:xfrm>
          <a:prstGeom prst="rect">
            <a:avLst/>
          </a:prstGeom>
        </p:spPr>
      </p:pic>
      <p:pic>
        <p:nvPicPr>
          <p:cNvPr id="12" name="Picture 11"/>
          <p:cNvPicPr>
            <a:picLocks noChangeAspect="1"/>
          </p:cNvPicPr>
          <p:nvPr/>
        </p:nvPicPr>
        <p:blipFill rotWithShape="1">
          <a:blip r:embed="rId7"/>
          <a:srcRect l="19892" t="47740" r="34017" b="13178"/>
          <a:stretch/>
        </p:blipFill>
        <p:spPr>
          <a:xfrm>
            <a:off x="4397012" y="2822713"/>
            <a:ext cx="4386769" cy="4035287"/>
          </a:xfrm>
          <a:prstGeom prst="rect">
            <a:avLst/>
          </a:prstGeom>
        </p:spPr>
      </p:pic>
      <p:pic>
        <p:nvPicPr>
          <p:cNvPr id="14" name="Picture 13"/>
          <p:cNvPicPr>
            <a:picLocks noChangeAspect="1"/>
          </p:cNvPicPr>
          <p:nvPr/>
        </p:nvPicPr>
        <p:blipFill rotWithShape="1">
          <a:blip r:embed="rId7"/>
          <a:srcRect l="19892" t="31950" r="56266" b="48192"/>
          <a:stretch/>
        </p:blipFill>
        <p:spPr>
          <a:xfrm>
            <a:off x="-1" y="1205345"/>
            <a:ext cx="4956313" cy="2050473"/>
          </a:xfrm>
          <a:prstGeom prst="rect">
            <a:avLst/>
          </a:prstGeom>
        </p:spPr>
      </p:pic>
      <p:pic>
        <p:nvPicPr>
          <p:cNvPr id="15" name="Picture 14"/>
          <p:cNvPicPr>
            <a:picLocks noChangeAspect="1"/>
          </p:cNvPicPr>
          <p:nvPr/>
        </p:nvPicPr>
        <p:blipFill rotWithShape="1">
          <a:blip r:embed="rId7"/>
          <a:srcRect l="19892" t="31950" r="56266" b="48192"/>
          <a:stretch/>
        </p:blipFill>
        <p:spPr>
          <a:xfrm>
            <a:off x="152399" y="1357745"/>
            <a:ext cx="8091055" cy="2050473"/>
          </a:xfrm>
          <a:prstGeom prst="rect">
            <a:avLst/>
          </a:prstGeom>
        </p:spPr>
      </p:pic>
      <p:pic>
        <p:nvPicPr>
          <p:cNvPr id="17" name="Picture 16"/>
          <p:cNvPicPr>
            <a:picLocks noChangeAspect="1"/>
          </p:cNvPicPr>
          <p:nvPr/>
        </p:nvPicPr>
        <p:blipFill rotWithShape="1">
          <a:blip r:embed="rId7"/>
          <a:srcRect l="19892" t="20405" r="56266" b="48192"/>
          <a:stretch/>
        </p:blipFill>
        <p:spPr>
          <a:xfrm>
            <a:off x="29690" y="55526"/>
            <a:ext cx="4913371" cy="3242566"/>
          </a:xfrm>
          <a:prstGeom prst="rect">
            <a:avLst/>
          </a:prstGeom>
        </p:spPr>
      </p:pic>
      <p:pic>
        <p:nvPicPr>
          <p:cNvPr id="20" name="Picture 19"/>
          <p:cNvPicPr>
            <a:picLocks noChangeAspect="1"/>
          </p:cNvPicPr>
          <p:nvPr/>
        </p:nvPicPr>
        <p:blipFill rotWithShape="1">
          <a:blip r:embed="rId8"/>
          <a:srcRect l="48582" t="36334" r="27127" b="37173"/>
          <a:stretch/>
        </p:blipFill>
        <p:spPr>
          <a:xfrm rot="2335823">
            <a:off x="7560642" y="2598407"/>
            <a:ext cx="1802929" cy="1424776"/>
          </a:xfrm>
          <a:prstGeom prst="flowChartMerge">
            <a:avLst/>
          </a:prstGeom>
        </p:spPr>
      </p:pic>
      <p:pic>
        <p:nvPicPr>
          <p:cNvPr id="22" name="Picture 21"/>
          <p:cNvPicPr>
            <a:picLocks noChangeAspect="1"/>
          </p:cNvPicPr>
          <p:nvPr/>
        </p:nvPicPr>
        <p:blipFill rotWithShape="1">
          <a:blip r:embed="rId9"/>
          <a:srcRect l="51661" t="47012" r="24404" b="30926"/>
          <a:stretch/>
        </p:blipFill>
        <p:spPr>
          <a:xfrm>
            <a:off x="8105365" y="3056690"/>
            <a:ext cx="1462102" cy="1259316"/>
          </a:xfrm>
          <a:prstGeom prst="flowChartManualInput">
            <a:avLst/>
          </a:prstGeom>
        </p:spPr>
      </p:pic>
      <p:pic>
        <p:nvPicPr>
          <p:cNvPr id="23" name="Picture 22"/>
          <p:cNvPicPr>
            <a:picLocks noChangeAspect="1"/>
          </p:cNvPicPr>
          <p:nvPr/>
        </p:nvPicPr>
        <p:blipFill rotWithShape="1">
          <a:blip r:embed="rId9"/>
          <a:srcRect l="51661" t="47012" r="24404" b="30926"/>
          <a:stretch/>
        </p:blipFill>
        <p:spPr>
          <a:xfrm>
            <a:off x="8135055" y="3363642"/>
            <a:ext cx="1462102" cy="1259316"/>
          </a:xfrm>
          <a:prstGeom prst="flowChartManualInput">
            <a:avLst/>
          </a:prstGeom>
        </p:spPr>
      </p:pic>
      <p:pic>
        <p:nvPicPr>
          <p:cNvPr id="24" name="Picture 23"/>
          <p:cNvPicPr>
            <a:picLocks noChangeAspect="1"/>
          </p:cNvPicPr>
          <p:nvPr/>
        </p:nvPicPr>
        <p:blipFill rotWithShape="1">
          <a:blip r:embed="rId10"/>
          <a:srcRect l="37419" t="54742" r="20523" b="15159"/>
          <a:stretch/>
        </p:blipFill>
        <p:spPr>
          <a:xfrm rot="18561747">
            <a:off x="6804850" y="4729895"/>
            <a:ext cx="3737092" cy="727334"/>
          </a:xfrm>
          <a:prstGeom prst="diagStripe">
            <a:avLst/>
          </a:prstGeom>
        </p:spPr>
      </p:pic>
      <p:pic>
        <p:nvPicPr>
          <p:cNvPr id="18" name="Picture 17"/>
          <p:cNvPicPr>
            <a:picLocks noChangeAspect="1"/>
          </p:cNvPicPr>
          <p:nvPr/>
        </p:nvPicPr>
        <p:blipFill rotWithShape="1">
          <a:blip r:embed="rId7"/>
          <a:srcRect l="19892" t="31950" r="56266" b="48192"/>
          <a:stretch/>
        </p:blipFill>
        <p:spPr>
          <a:xfrm>
            <a:off x="29690" y="38933"/>
            <a:ext cx="9551632" cy="5308921"/>
          </a:xfrm>
          <a:prstGeom prst="rect">
            <a:avLst/>
          </a:prstGeom>
        </p:spPr>
      </p:pic>
    </p:spTree>
    <p:extLst>
      <p:ext uri="{BB962C8B-B14F-4D97-AF65-F5344CB8AC3E}">
        <p14:creationId xmlns:p14="http://schemas.microsoft.com/office/powerpoint/2010/main" val="209728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
                                        </p:tgtEl>
                                      </p:cBhvr>
                                    </p:animEffect>
                                    <p:set>
                                      <p:cBhvr>
                                        <p:cTn id="6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525" y="1576686"/>
            <a:ext cx="10415588" cy="2677656"/>
          </a:xfrm>
          <a:prstGeom prst="rect">
            <a:avLst/>
          </a:prstGeom>
        </p:spPr>
        <p:txBody>
          <a:bodyPr wrap="square">
            <a:spAutoFit/>
          </a:bodyPr>
          <a:lstStyle/>
          <a:p>
            <a:pPr algn="just" rtl="1">
              <a:lnSpc>
                <a:spcPct val="150000"/>
              </a:lnSpc>
            </a:pPr>
            <a:r>
              <a:rPr lang="fa-IR" sz="2800" b="1" dirty="0">
                <a:solidFill>
                  <a:srgbClr val="FFE7FF"/>
                </a:solidFill>
                <a:cs typeface="B Titr" panose="00000700000000000000" pitchFamily="2" charset="-78"/>
              </a:rPr>
              <a:t>برای مؤدیانی که در اجرای جزء (۳) بند (الف) این دستورالعمل با عدم پذیرش فرم تبصره ماده (۱۰۰) قانون مالیاتهای مستقیم نسبت به تسلیم اظهارنامه مالیاتی اقدام نمایند:</a:t>
            </a:r>
          </a:p>
          <a:p>
            <a:pPr algn="just" rtl="1">
              <a:lnSpc>
                <a:spcPct val="150000"/>
              </a:lnSpc>
            </a:pPr>
            <a:endParaRPr lang="fa-IR" sz="2800" b="1" dirty="0">
              <a:solidFill>
                <a:srgbClr val="FFE7FF"/>
              </a:solidFill>
              <a:cs typeface="B Titr" panose="00000700000000000000" pitchFamily="2" charset="-78"/>
            </a:endParaRPr>
          </a:p>
        </p:txBody>
      </p:sp>
      <p:sp>
        <p:nvSpPr>
          <p:cNvPr id="3" name="Rectangle 2"/>
          <p:cNvSpPr/>
          <p:nvPr/>
        </p:nvSpPr>
        <p:spPr>
          <a:xfrm>
            <a:off x="771524" y="4366645"/>
            <a:ext cx="10547639" cy="738664"/>
          </a:xfrm>
          <a:prstGeom prst="rect">
            <a:avLst/>
          </a:prstGeom>
        </p:spPr>
        <p:txBody>
          <a:bodyPr wrap="square">
            <a:spAutoFit/>
          </a:bodyPr>
          <a:lstStyle/>
          <a:p>
            <a:pPr algn="ctr" rtl="1">
              <a:lnSpc>
                <a:spcPct val="150000"/>
              </a:lnSpc>
            </a:pPr>
            <a:r>
              <a:rPr lang="fa-IR" sz="2800" b="1" u="sng" dirty="0">
                <a:solidFill>
                  <a:srgbClr val="FFFF00"/>
                </a:solidFill>
                <a:cs typeface="B Titr" panose="00000700000000000000" pitchFamily="2" charset="-78"/>
              </a:rPr>
              <a:t>مالیات </a:t>
            </a:r>
            <a:r>
              <a:rPr lang="fa-IR" sz="2800" u="sng" dirty="0">
                <a:solidFill>
                  <a:srgbClr val="FFFF00"/>
                </a:solidFill>
                <a:cs typeface="B Titr" panose="00000700000000000000" pitchFamily="2" charset="-78"/>
              </a:rPr>
              <a:t>ابرازی حداکثر به مدت ۲ ماه (۳) قسط مساوی قابل تقسیط خواهد بود.</a:t>
            </a:r>
            <a:endParaRPr lang="fa-IR" sz="2800" dirty="0">
              <a:cs typeface="B Titr" panose="00000700000000000000" pitchFamily="2" charset="-78"/>
            </a:endParaRPr>
          </a:p>
        </p:txBody>
      </p:sp>
    </p:spTree>
    <p:extLst>
      <p:ext uri="{BB962C8B-B14F-4D97-AF65-F5344CB8AC3E}">
        <p14:creationId xmlns:p14="http://schemas.microsoft.com/office/powerpoint/2010/main" val="3478858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18"/>
          <p:cNvSpPr txBox="1">
            <a:spLocks/>
          </p:cNvSpPr>
          <p:nvPr/>
        </p:nvSpPr>
        <p:spPr>
          <a:xfrm>
            <a:off x="5428893" y="2574631"/>
            <a:ext cx="6463334" cy="1087732"/>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50000"/>
              </a:lnSpc>
              <a:buFont typeface="Arial" panose="020B0604020202020204" pitchFamily="34" charset="0"/>
              <a:buNone/>
            </a:pPr>
            <a:endParaRPr lang="fa-IR" sz="2400" b="1" dirty="0">
              <a:solidFill>
                <a:srgbClr val="FFC000"/>
              </a:solidFill>
              <a:cs typeface="B Zar" panose="00000400000000000000" pitchFamily="2" charset="-78"/>
            </a:endParaRPr>
          </a:p>
        </p:txBody>
      </p:sp>
      <p:graphicFrame>
        <p:nvGraphicFramePr>
          <p:cNvPr id="5" name="Diagram 4"/>
          <p:cNvGraphicFramePr/>
          <p:nvPr>
            <p:extLst>
              <p:ext uri="{D42A27DB-BD31-4B8C-83A1-F6EECF244321}">
                <p14:modId xmlns:p14="http://schemas.microsoft.com/office/powerpoint/2010/main" val="1671703586"/>
              </p:ext>
            </p:extLst>
          </p:nvPr>
        </p:nvGraphicFramePr>
        <p:xfrm>
          <a:off x="285750" y="912019"/>
          <a:ext cx="11606477" cy="5500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srcRect l="9023" t="22461" r="37188" b="16015"/>
          <a:stretch/>
        </p:blipFill>
        <p:spPr>
          <a:xfrm>
            <a:off x="0" y="2964873"/>
            <a:ext cx="12192000" cy="3866623"/>
          </a:xfrm>
          <a:prstGeom prst="rect">
            <a:avLst/>
          </a:prstGeom>
        </p:spPr>
      </p:pic>
    </p:spTree>
    <p:extLst>
      <p:ext uri="{BB962C8B-B14F-4D97-AF65-F5344CB8AC3E}">
        <p14:creationId xmlns:p14="http://schemas.microsoft.com/office/powerpoint/2010/main" val="1917920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2" name="Rectangle 21"/>
          <p:cNvSpPr/>
          <p:nvPr/>
        </p:nvSpPr>
        <p:spPr>
          <a:xfrm>
            <a:off x="714375" y="4529138"/>
            <a:ext cx="6257925" cy="215741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rtlCol="1" anchor="ctr"/>
          <a:lstStyle/>
          <a:p>
            <a:pPr algn="ctr"/>
            <a:r>
              <a:rPr lang="fa-IR" sz="8800" b="1" dirty="0">
                <a:solidFill>
                  <a:schemeClr val="bg1"/>
                </a:solidFill>
                <a:latin typeface="IranNastaliq" panose="02000503000000020003" pitchFamily="2" charset="0"/>
                <a:cs typeface="IranNastaliq" panose="02000503000000020003" pitchFamily="2" charset="0"/>
              </a:rPr>
              <a:t>با سپاس از توجه شما</a:t>
            </a:r>
          </a:p>
        </p:txBody>
      </p:sp>
    </p:spTree>
    <p:extLst>
      <p:ext uri="{BB962C8B-B14F-4D97-AF65-F5344CB8AC3E}">
        <p14:creationId xmlns:p14="http://schemas.microsoft.com/office/powerpoint/2010/main" val="635924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362D6-24D3-C86F-8DDA-E2782DD03E1D}"/>
              </a:ext>
            </a:extLst>
          </p:cNvPr>
          <p:cNvSpPr>
            <a:spLocks noGrp="1"/>
          </p:cNvSpPr>
          <p:nvPr>
            <p:ph type="title"/>
          </p:nvPr>
        </p:nvSpPr>
        <p:spPr>
          <a:xfrm>
            <a:off x="3034396" y="581001"/>
            <a:ext cx="9404723" cy="1400530"/>
          </a:xfrm>
        </p:spPr>
        <p:txBody>
          <a:bodyPr/>
          <a:lstStyle/>
          <a:p>
            <a:pPr algn="ctr" rtl="1">
              <a:lnSpc>
                <a:spcPct val="150000"/>
              </a:lnSpc>
            </a:pPr>
            <a:r>
              <a:rPr lang="fa-IR" sz="4400" dirty="0">
                <a:cs typeface="B Titr" panose="00000700000000000000" pitchFamily="2" charset="-78"/>
              </a:rPr>
              <a:t>دستورالعمل</a:t>
            </a:r>
            <a:br>
              <a:rPr lang="fa-IR" sz="5000" dirty="0">
                <a:cs typeface="B Titr" panose="00000700000000000000" pitchFamily="2" charset="-78"/>
              </a:rPr>
            </a:br>
            <a:r>
              <a:rPr lang="fa-IR" sz="5000" dirty="0">
                <a:cs typeface="B Titr" panose="00000700000000000000" pitchFamily="2" charset="-78"/>
              </a:rPr>
              <a:t> </a:t>
            </a:r>
            <a:r>
              <a:rPr lang="fa-IR" sz="4000" dirty="0">
                <a:cs typeface="B Titr" panose="00000700000000000000" pitchFamily="2" charset="-78"/>
              </a:rPr>
              <a:t>ماده (100) قانون مالیات های مستقیم و</a:t>
            </a:r>
            <a:br>
              <a:rPr lang="fa-IR" sz="4000" dirty="0">
                <a:cs typeface="B Titr" panose="00000700000000000000" pitchFamily="2" charset="-78"/>
              </a:rPr>
            </a:br>
            <a:r>
              <a:rPr lang="fa-IR" sz="4000" dirty="0">
                <a:cs typeface="B Titr" panose="00000700000000000000" pitchFamily="2" charset="-78"/>
              </a:rPr>
              <a:t> تبصره آن ( عملکرد 1402 )</a:t>
            </a:r>
            <a:endParaRPr lang="en-ID" sz="4000" dirty="0">
              <a:cs typeface="B Titr" panose="00000700000000000000" pitchFamily="2" charset="-78"/>
            </a:endParaRPr>
          </a:p>
        </p:txBody>
      </p:sp>
      <p:sp>
        <p:nvSpPr>
          <p:cNvPr id="3" name="Content Placeholder 2">
            <a:extLst>
              <a:ext uri="{FF2B5EF4-FFF2-40B4-BE49-F238E27FC236}">
                <a16:creationId xmlns:a16="http://schemas.microsoft.com/office/drawing/2014/main" id="{70B45ADB-905A-84DA-7BFF-4739AFFB5F2C}"/>
              </a:ext>
            </a:extLst>
          </p:cNvPr>
          <p:cNvSpPr>
            <a:spLocks noGrp="1"/>
          </p:cNvSpPr>
          <p:nvPr>
            <p:ph idx="1"/>
          </p:nvPr>
        </p:nvSpPr>
        <p:spPr>
          <a:xfrm>
            <a:off x="2733329" y="5214938"/>
            <a:ext cx="9254865" cy="3058381"/>
          </a:xfrm>
        </p:spPr>
        <p:txBody>
          <a:bodyPr>
            <a:normAutofit/>
          </a:bodyPr>
          <a:lstStyle/>
          <a:p>
            <a:pPr marL="0" indent="0" rtl="1">
              <a:lnSpc>
                <a:spcPct val="150000"/>
              </a:lnSpc>
              <a:buNone/>
            </a:pPr>
            <a:r>
              <a:rPr lang="fa-IR" sz="2400" b="1" i="0" dirty="0">
                <a:solidFill>
                  <a:srgbClr val="DBF2A0"/>
                </a:solidFill>
                <a:effectLst/>
                <a:latin typeface="Muli" panose="02000503000000000000" pitchFamily="2" charset="0"/>
                <a:cs typeface="B Titr" panose="00000700000000000000" pitchFamily="2" charset="-78"/>
              </a:rPr>
              <a:t>اداره سامانه مؤدیان و پایانه های فروشگاهی استان آذربایجان غربی</a:t>
            </a:r>
          </a:p>
          <a:p>
            <a:pPr marL="0" indent="0" algn="r" rtl="1">
              <a:lnSpc>
                <a:spcPct val="150000"/>
              </a:lnSpc>
              <a:buNone/>
            </a:pPr>
            <a:endParaRPr lang="en-ID" sz="2400" b="0" i="0" dirty="0">
              <a:solidFill>
                <a:srgbClr val="00B050"/>
              </a:solidFill>
              <a:effectLst/>
              <a:cs typeface="2  Nazanin" panose="00000400000000000000" pitchFamily="2" charset="-78"/>
            </a:endParaRPr>
          </a:p>
        </p:txBody>
      </p:sp>
      <p:cxnSp>
        <p:nvCxnSpPr>
          <p:cNvPr id="8" name="Straight Connector 7">
            <a:extLst>
              <a:ext uri="{FF2B5EF4-FFF2-40B4-BE49-F238E27FC236}">
                <a16:creationId xmlns:a16="http://schemas.microsoft.com/office/drawing/2014/main" id="{FC532C89-9641-E458-B4E6-3514510BCD09}"/>
              </a:ext>
            </a:extLst>
          </p:cNvPr>
          <p:cNvCxnSpPr>
            <a:cxnSpLocks/>
          </p:cNvCxnSpPr>
          <p:nvPr/>
        </p:nvCxnSpPr>
        <p:spPr>
          <a:xfrm flipV="1">
            <a:off x="11988194" y="575733"/>
            <a:ext cx="0" cy="3639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322FE94-6CF6-28B3-9FB4-9326C15C0DDC}"/>
              </a:ext>
            </a:extLst>
          </p:cNvPr>
          <p:cNvSpPr txBox="1"/>
          <p:nvPr/>
        </p:nvSpPr>
        <p:spPr>
          <a:xfrm>
            <a:off x="3617842" y="5846760"/>
            <a:ext cx="2292627" cy="430887"/>
          </a:xfrm>
          <a:prstGeom prst="rect">
            <a:avLst/>
          </a:prstGeom>
          <a:noFill/>
        </p:spPr>
        <p:txBody>
          <a:bodyPr wrap="square">
            <a:spAutoFit/>
          </a:bodyPr>
          <a:lstStyle/>
          <a:p>
            <a:pPr marL="0" indent="0" algn="r" rtl="1">
              <a:lnSpc>
                <a:spcPct val="150000"/>
              </a:lnSpc>
              <a:buNone/>
            </a:pPr>
            <a:r>
              <a:rPr lang="fa-IR" sz="1600" b="1" dirty="0">
                <a:solidFill>
                  <a:schemeClr val="accent6">
                    <a:lumMod val="40000"/>
                    <a:lumOff val="60000"/>
                  </a:schemeClr>
                </a:solidFill>
                <a:latin typeface="Muli" panose="02000503000000000000" pitchFamily="2" charset="0"/>
                <a:cs typeface="B Titr" panose="00000700000000000000" pitchFamily="2" charset="-78"/>
              </a:rPr>
              <a:t>تهیه کننده: </a:t>
            </a:r>
            <a:r>
              <a:rPr lang="fa-IR" sz="1600" b="1" i="0" dirty="0">
                <a:solidFill>
                  <a:schemeClr val="accent6">
                    <a:lumMod val="40000"/>
                    <a:lumOff val="60000"/>
                  </a:schemeClr>
                </a:solidFill>
                <a:effectLst/>
                <a:latin typeface="Muli" panose="02000503000000000000" pitchFamily="2" charset="0"/>
                <a:cs typeface="B Titr" panose="00000700000000000000" pitchFamily="2" charset="-78"/>
              </a:rPr>
              <a:t>نسرین جوانمرد</a:t>
            </a:r>
            <a:endParaRPr lang="en-ID" sz="1600" b="1" i="0" dirty="0">
              <a:solidFill>
                <a:schemeClr val="accent6">
                  <a:lumMod val="40000"/>
                  <a:lumOff val="60000"/>
                </a:schemeClr>
              </a:solidFill>
              <a:effectLst/>
              <a:latin typeface="Muli" panose="02000503000000000000" pitchFamily="2" charset="0"/>
              <a:cs typeface="B Titr" panose="00000700000000000000" pitchFamily="2" charset="-78"/>
            </a:endParaRPr>
          </a:p>
        </p:txBody>
      </p:sp>
      <p:sp>
        <p:nvSpPr>
          <p:cNvPr id="10" name="Rectangle 9"/>
          <p:cNvSpPr/>
          <p:nvPr/>
        </p:nvSpPr>
        <p:spPr>
          <a:xfrm>
            <a:off x="132521" y="362456"/>
            <a:ext cx="3485321" cy="6194355"/>
          </a:xfrm>
          <a:prstGeom prst="rect">
            <a:avLst/>
          </a:prstGeom>
          <a:blipFill dpi="0" rotWithShape="1">
            <a:blip r:embed="rId3">
              <a:alphaModFix amt="40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a:r>
              <a:rPr lang="fa-IR" b="1" dirty="0">
                <a:solidFill>
                  <a:schemeClr val="accent6">
                    <a:lumMod val="20000"/>
                    <a:lumOff val="80000"/>
                  </a:schemeClr>
                </a:solidFill>
                <a:effectLst>
                  <a:outerShdw blurRad="38100" dist="38100" dir="2700000" algn="tl">
                    <a:srgbClr val="000000">
                      <a:alpha val="43137"/>
                    </a:srgbClr>
                  </a:outerShdw>
                </a:effectLst>
                <a:cs typeface="B Zar" panose="00000400000000000000" pitchFamily="2" charset="-78"/>
              </a:rPr>
              <a:t>شماره</a:t>
            </a:r>
            <a:r>
              <a:rPr lang="en-US" dirty="0">
                <a:solidFill>
                  <a:schemeClr val="accent6">
                    <a:lumMod val="20000"/>
                    <a:lumOff val="80000"/>
                  </a:schemeClr>
                </a:solidFill>
                <a:effectLst>
                  <a:outerShdw blurRad="38100" dist="38100" dir="2700000" algn="tl">
                    <a:srgbClr val="000000">
                      <a:alpha val="43137"/>
                    </a:srgbClr>
                  </a:outerShdw>
                </a:effectLst>
                <a:cs typeface="B Zar" panose="00000400000000000000" pitchFamily="2" charset="-78"/>
              </a:rPr>
              <a:t>:</a:t>
            </a:r>
            <a:r>
              <a:rPr lang="fa-IR" dirty="0">
                <a:solidFill>
                  <a:schemeClr val="accent6">
                    <a:lumMod val="20000"/>
                    <a:lumOff val="80000"/>
                  </a:schemeClr>
                </a:solidFill>
                <a:effectLst>
                  <a:outerShdw blurRad="38100" dist="38100" dir="2700000" algn="tl">
                    <a:srgbClr val="000000">
                      <a:alpha val="43137"/>
                    </a:srgbClr>
                  </a:outerShdw>
                </a:effectLst>
                <a:cs typeface="B Zar" panose="00000400000000000000" pitchFamily="2" charset="-78"/>
              </a:rPr>
              <a:t>۲۰۰/۱۱۲۳۷</a:t>
            </a:r>
            <a:r>
              <a:rPr lang="en-US" dirty="0">
                <a:solidFill>
                  <a:schemeClr val="accent6">
                    <a:lumMod val="20000"/>
                    <a:lumOff val="80000"/>
                  </a:schemeClr>
                </a:solidFill>
                <a:effectLst>
                  <a:outerShdw blurRad="38100" dist="38100" dir="2700000" algn="tl">
                    <a:srgbClr val="000000">
                      <a:alpha val="43137"/>
                    </a:srgbClr>
                  </a:outerShdw>
                </a:effectLst>
                <a:cs typeface="B Zar" panose="00000400000000000000" pitchFamily="2" charset="-78"/>
              </a:rPr>
              <a:t>/</a:t>
            </a:r>
            <a:r>
              <a:rPr lang="fa-IR" dirty="0">
                <a:solidFill>
                  <a:schemeClr val="accent6">
                    <a:lumMod val="20000"/>
                    <a:lumOff val="80000"/>
                  </a:schemeClr>
                </a:solidFill>
                <a:effectLst>
                  <a:outerShdw blurRad="38100" dist="38100" dir="2700000" algn="tl">
                    <a:srgbClr val="000000">
                      <a:alpha val="43137"/>
                    </a:srgbClr>
                  </a:outerShdw>
                </a:effectLst>
                <a:cs typeface="B Zar" panose="00000400000000000000" pitchFamily="2" charset="-78"/>
              </a:rPr>
              <a:t>د</a:t>
            </a:r>
            <a:br>
              <a:rPr lang="en-US" dirty="0">
                <a:solidFill>
                  <a:schemeClr val="accent6">
                    <a:lumMod val="20000"/>
                    <a:lumOff val="80000"/>
                  </a:schemeClr>
                </a:solidFill>
                <a:effectLst>
                  <a:outerShdw blurRad="38100" dist="38100" dir="2700000" algn="tl">
                    <a:srgbClr val="000000">
                      <a:alpha val="43137"/>
                    </a:srgbClr>
                  </a:outerShdw>
                </a:effectLst>
                <a:cs typeface="B Zar" panose="00000400000000000000" pitchFamily="2" charset="-78"/>
              </a:rPr>
            </a:br>
            <a:r>
              <a:rPr lang="fa-IR" b="1" dirty="0">
                <a:solidFill>
                  <a:schemeClr val="accent6">
                    <a:lumMod val="20000"/>
                    <a:lumOff val="80000"/>
                  </a:schemeClr>
                </a:solidFill>
                <a:effectLst>
                  <a:outerShdw blurRad="38100" dist="38100" dir="2700000" algn="tl">
                    <a:srgbClr val="000000">
                      <a:alpha val="43137"/>
                    </a:srgbClr>
                  </a:outerShdw>
                </a:effectLst>
                <a:cs typeface="B Zar" panose="00000400000000000000" pitchFamily="2" charset="-78"/>
              </a:rPr>
              <a:t>تاریخ</a:t>
            </a:r>
            <a:r>
              <a:rPr lang="en-US" dirty="0">
                <a:solidFill>
                  <a:schemeClr val="accent6">
                    <a:lumMod val="20000"/>
                    <a:lumOff val="80000"/>
                  </a:schemeClr>
                </a:solidFill>
                <a:effectLst>
                  <a:outerShdw blurRad="38100" dist="38100" dir="2700000" algn="tl">
                    <a:srgbClr val="000000">
                      <a:alpha val="43137"/>
                    </a:srgbClr>
                  </a:outerShdw>
                </a:effectLst>
                <a:cs typeface="B Zar" panose="00000400000000000000" pitchFamily="2" charset="-78"/>
              </a:rPr>
              <a:t>:</a:t>
            </a:r>
            <a:r>
              <a:rPr lang="fa-IR" dirty="0">
                <a:solidFill>
                  <a:schemeClr val="accent6">
                    <a:lumMod val="20000"/>
                    <a:lumOff val="80000"/>
                  </a:schemeClr>
                </a:solidFill>
                <a:effectLst>
                  <a:outerShdw blurRad="38100" dist="38100" dir="2700000" algn="tl">
                    <a:srgbClr val="000000">
                      <a:alpha val="43137"/>
                    </a:srgbClr>
                  </a:outerShdw>
                </a:effectLst>
                <a:cs typeface="B Zar" panose="00000400000000000000" pitchFamily="2" charset="-78"/>
              </a:rPr>
              <a:t>۱۴۰۳/۰۲/۲۵    </a:t>
            </a:r>
          </a:p>
          <a:p>
            <a:pPr algn="r"/>
            <a:endParaRPr lang="fa-IR" dirty="0">
              <a:solidFill>
                <a:schemeClr val="accent6">
                  <a:lumMod val="20000"/>
                  <a:lumOff val="80000"/>
                </a:schemeClr>
              </a:solidFill>
              <a:effectLst>
                <a:outerShdw blurRad="38100" dist="38100" dir="2700000" algn="tl">
                  <a:srgbClr val="000000">
                    <a:alpha val="43137"/>
                  </a:srgbClr>
                </a:outerShdw>
              </a:effectLst>
              <a:cs typeface="B Titr" panose="00000700000000000000" pitchFamily="2" charset="-78"/>
            </a:endParaRPr>
          </a:p>
          <a:p>
            <a:pPr algn="r"/>
            <a:endParaRPr lang="fa-IR" dirty="0">
              <a:solidFill>
                <a:schemeClr val="accent6">
                  <a:lumMod val="20000"/>
                  <a:lumOff val="80000"/>
                </a:schemeClr>
              </a:solidFill>
              <a:effectLst>
                <a:outerShdw blurRad="38100" dist="38100" dir="2700000" algn="tl">
                  <a:srgbClr val="000000">
                    <a:alpha val="43137"/>
                  </a:srgbClr>
                </a:outerShdw>
              </a:effectLst>
              <a:cs typeface="B Titr" panose="00000700000000000000" pitchFamily="2" charset="-78"/>
            </a:endParaRPr>
          </a:p>
          <a:p>
            <a:pPr algn="r"/>
            <a:endParaRPr lang="fa-IR" dirty="0">
              <a:solidFill>
                <a:schemeClr val="accent6">
                  <a:lumMod val="20000"/>
                  <a:lumOff val="80000"/>
                </a:schemeClr>
              </a:solidFill>
              <a:effectLst>
                <a:outerShdw blurRad="38100" dist="38100" dir="2700000" algn="tl">
                  <a:srgbClr val="000000">
                    <a:alpha val="43137"/>
                  </a:srgbClr>
                </a:outerShdw>
              </a:effectLst>
              <a:cs typeface="B Titr" panose="00000700000000000000" pitchFamily="2" charset="-78"/>
            </a:endParaRPr>
          </a:p>
          <a:p>
            <a:pPr algn="r">
              <a:lnSpc>
                <a:spcPct val="150000"/>
              </a:lnSpc>
            </a:pPr>
            <a:r>
              <a:rPr lang="fa-IR" dirty="0">
                <a:solidFill>
                  <a:schemeClr val="accent6">
                    <a:lumMod val="20000"/>
                    <a:lumOff val="80000"/>
                  </a:schemeClr>
                </a:solidFill>
                <a:effectLst>
                  <a:outerShdw blurRad="38100" dist="38100" dir="2700000" algn="tl">
                    <a:srgbClr val="000000">
                      <a:alpha val="43137"/>
                    </a:srgbClr>
                  </a:outerShdw>
                </a:effectLst>
                <a:cs typeface="B Titr" panose="00000700000000000000" pitchFamily="2" charset="-78"/>
              </a:rPr>
              <a:t>مخاطبان :</a:t>
            </a:r>
            <a:endParaRPr lang="fa-IR" sz="1050" dirty="0">
              <a:solidFill>
                <a:schemeClr val="accent6">
                  <a:lumMod val="20000"/>
                  <a:lumOff val="80000"/>
                </a:schemeClr>
              </a:solidFill>
              <a:effectLst>
                <a:outerShdw blurRad="38100" dist="38100" dir="2700000" algn="tl">
                  <a:srgbClr val="000000">
                    <a:alpha val="43137"/>
                  </a:srgbClr>
                </a:outerShdw>
              </a:effectLst>
              <a:cs typeface="B Titr" panose="00000700000000000000" pitchFamily="2" charset="-78"/>
            </a:endParaRPr>
          </a:p>
          <a:p>
            <a:pPr algn="r">
              <a:lnSpc>
                <a:spcPct val="150000"/>
              </a:lnSpc>
            </a:pPr>
            <a:r>
              <a:rPr lang="fa-IR" sz="1600" dirty="0">
                <a:solidFill>
                  <a:schemeClr val="accent6">
                    <a:lumMod val="20000"/>
                    <a:lumOff val="80000"/>
                  </a:schemeClr>
                </a:solidFill>
                <a:effectLst>
                  <a:outerShdw blurRad="38100" dist="38100" dir="2700000" algn="tl">
                    <a:srgbClr val="000000">
                      <a:alpha val="43137"/>
                    </a:srgbClr>
                  </a:outerShdw>
                </a:effectLst>
                <a:cs typeface="B Titr" panose="00000700000000000000" pitchFamily="2" charset="-78"/>
              </a:rPr>
              <a:t>مدیران کل محترم امور مالیاتی</a:t>
            </a:r>
          </a:p>
          <a:p>
            <a:pPr algn="r">
              <a:lnSpc>
                <a:spcPct val="150000"/>
              </a:lnSpc>
            </a:pPr>
            <a:endParaRPr lang="fa-IR" dirty="0">
              <a:solidFill>
                <a:schemeClr val="accent6">
                  <a:lumMod val="20000"/>
                  <a:lumOff val="80000"/>
                </a:schemeClr>
              </a:solidFill>
              <a:effectLst>
                <a:outerShdw blurRad="38100" dist="38100" dir="2700000" algn="tl">
                  <a:srgbClr val="000000">
                    <a:alpha val="43137"/>
                  </a:srgbClr>
                </a:outerShdw>
              </a:effectLst>
              <a:cs typeface="B Titr" panose="00000700000000000000" pitchFamily="2" charset="-78"/>
            </a:endParaRPr>
          </a:p>
          <a:p>
            <a:pPr algn="r">
              <a:lnSpc>
                <a:spcPct val="150000"/>
              </a:lnSpc>
            </a:pPr>
            <a:r>
              <a:rPr lang="fa-IR" dirty="0">
                <a:solidFill>
                  <a:schemeClr val="accent6">
                    <a:lumMod val="20000"/>
                    <a:lumOff val="80000"/>
                  </a:schemeClr>
                </a:solidFill>
                <a:effectLst>
                  <a:outerShdw blurRad="38100" dist="38100" dir="2700000" algn="tl">
                    <a:srgbClr val="000000">
                      <a:alpha val="43137"/>
                    </a:srgbClr>
                  </a:outerShdw>
                </a:effectLst>
                <a:cs typeface="B Titr" panose="00000700000000000000" pitchFamily="2" charset="-78"/>
              </a:rPr>
              <a:t>موضوع:</a:t>
            </a:r>
            <a:endParaRPr lang="fa-IR" sz="1200" dirty="0">
              <a:solidFill>
                <a:schemeClr val="accent6">
                  <a:lumMod val="20000"/>
                  <a:lumOff val="80000"/>
                </a:schemeClr>
              </a:solidFill>
              <a:effectLst>
                <a:outerShdw blurRad="38100" dist="38100" dir="2700000" algn="tl">
                  <a:srgbClr val="000000">
                    <a:alpha val="43137"/>
                  </a:srgbClr>
                </a:outerShdw>
              </a:effectLst>
              <a:cs typeface="B Titr" panose="00000700000000000000" pitchFamily="2" charset="-78"/>
            </a:endParaRPr>
          </a:p>
          <a:p>
            <a:pPr algn="just" rtl="1">
              <a:lnSpc>
                <a:spcPct val="150000"/>
              </a:lnSpc>
            </a:pPr>
            <a:r>
              <a:rPr lang="fa-IR" sz="1600" dirty="0">
                <a:solidFill>
                  <a:schemeClr val="accent6">
                    <a:lumMod val="20000"/>
                    <a:lumOff val="80000"/>
                  </a:schemeClr>
                </a:solidFill>
                <a:effectLst>
                  <a:outerShdw blurRad="38100" dist="38100" dir="2700000" algn="tl">
                    <a:srgbClr val="000000">
                      <a:alpha val="43137"/>
                    </a:srgbClr>
                  </a:outerShdw>
                </a:effectLst>
                <a:cs typeface="B Titr" panose="00000700000000000000" pitchFamily="2" charset="-78"/>
              </a:rPr>
              <a:t>مالیات مقطوع عملکرد سال ۱۴۰۲ برخی از صاحبان مشاغل در اجرای تبصره ماده (۱۰۰) قانون مالیاتهای مستقیم، تهیه اظهارنامه مالیاتی پیش فرض برای برخی مؤدیان گروههای دوم و سوم آیین نامه اجرایی موضوع ماده (۹۵) قانون مالیاتهای مستقیم</a:t>
            </a:r>
          </a:p>
          <a:p>
            <a:pPr algn="just" rtl="1"/>
            <a:endParaRPr lang="fa-IR" sz="1600" dirty="0">
              <a:solidFill>
                <a:srgbClr val="FFFF99"/>
              </a:solidFill>
              <a:cs typeface="B Titr" panose="00000700000000000000" pitchFamily="2" charset="-78"/>
            </a:endParaRPr>
          </a:p>
          <a:p>
            <a:pPr algn="ctr"/>
            <a:endParaRPr lang="fa-IR" dirty="0">
              <a:solidFill>
                <a:srgbClr val="FFFF99"/>
              </a:solidFill>
              <a:cs typeface="B Titr" panose="00000700000000000000" pitchFamily="2" charset="-78"/>
            </a:endParaRPr>
          </a:p>
        </p:txBody>
      </p:sp>
    </p:spTree>
    <p:extLst>
      <p:ext uri="{BB962C8B-B14F-4D97-AF65-F5344CB8AC3E}">
        <p14:creationId xmlns:p14="http://schemas.microsoft.com/office/powerpoint/2010/main" val="13899661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C82EC1-3137-24E5-A222-3DE273B5CD99}"/>
              </a:ext>
            </a:extLst>
          </p:cNvPr>
          <p:cNvCxnSpPr>
            <a:cxnSpLocks/>
          </p:cNvCxnSpPr>
          <p:nvPr/>
        </p:nvCxnSpPr>
        <p:spPr>
          <a:xfrm flipV="1">
            <a:off x="194127" y="575733"/>
            <a:ext cx="0" cy="3639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058275" y="328613"/>
            <a:ext cx="3030454" cy="6203420"/>
          </a:xfrm>
          <a:prstGeom prst="rect">
            <a:avLst/>
          </a:prstGeom>
          <a:blipFill dpi="0" rotWithShape="1">
            <a:blip r:embed="rId2">
              <a:alphaModFix amt="85000"/>
            </a:blip>
            <a:srcRect/>
            <a:tile tx="0" ty="0" sx="100000" sy="100000" flip="none" algn="tl"/>
          </a:blipFill>
        </p:spPr>
        <p:style>
          <a:lnRef idx="2">
            <a:schemeClr val="accent6"/>
          </a:lnRef>
          <a:fillRef idx="1">
            <a:schemeClr val="lt1"/>
          </a:fillRef>
          <a:effectRef idx="0">
            <a:schemeClr val="accent6"/>
          </a:effectRef>
          <a:fontRef idx="minor">
            <a:schemeClr val="dk1"/>
          </a:fontRef>
        </p:style>
        <p:txBody>
          <a:bodyPr rtlCol="1" anchor="ctr"/>
          <a:lstStyle/>
          <a:p>
            <a:pPr algn="ctr" rtl="1">
              <a:lnSpc>
                <a:spcPct val="150000"/>
              </a:lnSpc>
            </a:pPr>
            <a:r>
              <a:rPr lang="fa-IR" b="1" dirty="0">
                <a:cs typeface="B Zar" panose="00000400000000000000" pitchFamily="2" charset="-78"/>
              </a:rPr>
              <a:t>در اجرای ماده (۱۰۰) قانون مالیاتهای مستقیم مصوب سال ۱۳۹۴ و تبصره آن و با رعایت مفاد بند (ج) تبصره (۶) قانون بودجه سال ۱۴۰۳ کل کشور و به منظور تکریم مؤدیان اجرای عدالت مالیاتی، تسهیل وصول مالیات و ایجاد هماهنگی و وحدت رویه در تعیین مالیات عملکرد سال ۱۴۰۲ برخی از صاحبان مشاغل موارد ذیل را مقرر می دارد</a:t>
            </a:r>
            <a:r>
              <a:rPr lang="en-US" b="1" dirty="0">
                <a:cs typeface="B Zar" panose="00000400000000000000" pitchFamily="2" charset="-78"/>
              </a:rPr>
              <a:t>:</a:t>
            </a:r>
            <a:endParaRPr lang="fa-IR" b="1" dirty="0">
              <a:cs typeface="B Zar" panose="00000400000000000000" pitchFamily="2" charset="-78"/>
            </a:endParaRPr>
          </a:p>
        </p:txBody>
      </p:sp>
      <p:graphicFrame>
        <p:nvGraphicFramePr>
          <p:cNvPr id="14" name="Diagram 13"/>
          <p:cNvGraphicFramePr/>
          <p:nvPr>
            <p:extLst>
              <p:ext uri="{D42A27DB-BD31-4B8C-83A1-F6EECF244321}">
                <p14:modId xmlns:p14="http://schemas.microsoft.com/office/powerpoint/2010/main" val="815116324"/>
              </p:ext>
            </p:extLst>
          </p:nvPr>
        </p:nvGraphicFramePr>
        <p:xfrm>
          <a:off x="194127" y="575733"/>
          <a:ext cx="8735561" cy="5696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455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73D3DA-6229-8570-7D09-0C08584F6322}"/>
              </a:ext>
            </a:extLst>
          </p:cNvPr>
          <p:cNvSpPr>
            <a:spLocks noGrp="1"/>
          </p:cNvSpPr>
          <p:nvPr>
            <p:ph type="sldNum" sz="quarter" idx="12"/>
          </p:nvPr>
        </p:nvSpPr>
        <p:spPr>
          <a:xfrm>
            <a:off x="357190" y="5272088"/>
            <a:ext cx="11372850" cy="1080000"/>
          </a:xfrm>
          <a:noFill/>
          <a:ln>
            <a:noFill/>
          </a:ln>
        </p:spPr>
        <p:txBody>
          <a:bodyPr/>
          <a:lstStyle/>
          <a:p>
            <a:pPr marL="342900" indent="-342900" algn="just" rtl="1">
              <a:lnSpc>
                <a:spcPct val="150000"/>
              </a:lnSpc>
              <a:buFont typeface="Wingdings" panose="05000000000000000000" pitchFamily="2" charset="2"/>
              <a:buChar char="v"/>
            </a:pPr>
            <a:r>
              <a:rPr lang="fa-IR" sz="2000" dirty="0">
                <a:solidFill>
                  <a:srgbClr val="EFFFF7"/>
                </a:solidFill>
                <a:cs typeface="2  Titr" panose="00000700000000000000" pitchFamily="2" charset="-78"/>
              </a:rPr>
              <a:t>مودیان حاثز شرایط فوق، از نگهداری دفاتر و اسناد و مدارک موضوع قانون مالیاتهای مستقیم مصوب ۱۳۹۴ و ارائه اظهارنامه مالیاتی برای عملکرد 1402 </a:t>
            </a:r>
            <a:r>
              <a:rPr lang="fa-IR" sz="2400" u="sng" dirty="0">
                <a:solidFill>
                  <a:srgbClr val="EFFFF7"/>
                </a:solidFill>
                <a:cs typeface="2  Titr" panose="00000700000000000000" pitchFamily="2" charset="-78"/>
              </a:rPr>
              <a:t>معاف میباشند، </a:t>
            </a:r>
            <a:r>
              <a:rPr lang="fa-IR" sz="2000" dirty="0">
                <a:solidFill>
                  <a:srgbClr val="EFFFF7"/>
                </a:solidFill>
                <a:cs typeface="2  Titr" panose="00000700000000000000" pitchFamily="2" charset="-78"/>
              </a:rPr>
              <a:t>شمول این معافیت منوط به عدم تسلیم اظهارنامه مالیاتی خواهد بود</a:t>
            </a:r>
            <a:r>
              <a:rPr lang="en-US" sz="2000" dirty="0">
                <a:solidFill>
                  <a:srgbClr val="EFFFF7"/>
                </a:solidFill>
                <a:cs typeface="2  Titr" panose="00000700000000000000" pitchFamily="2" charset="-78"/>
              </a:rPr>
              <a:t>.</a:t>
            </a:r>
            <a:endParaRPr lang="en-ID" sz="2000" dirty="0">
              <a:solidFill>
                <a:srgbClr val="EFFFF7"/>
              </a:solidFill>
              <a:cs typeface="2  Titr" panose="00000700000000000000" pitchFamily="2" charset="-78"/>
            </a:endParaRPr>
          </a:p>
        </p:txBody>
      </p:sp>
      <p:graphicFrame>
        <p:nvGraphicFramePr>
          <p:cNvPr id="2" name="Picture Placeholder 1"/>
          <p:cNvGraphicFramePr>
            <a:graphicFrameLocks noGrp="1"/>
          </p:cNvGraphicFramePr>
          <p:nvPr>
            <p:ph type="pic" sz="quarter" idx="4294967295"/>
            <p:extLst>
              <p:ext uri="{D42A27DB-BD31-4B8C-83A1-F6EECF244321}">
                <p14:modId xmlns:p14="http://schemas.microsoft.com/office/powerpoint/2010/main" val="2445343760"/>
              </p:ext>
            </p:extLst>
          </p:nvPr>
        </p:nvGraphicFramePr>
        <p:xfrm>
          <a:off x="358169" y="295729"/>
          <a:ext cx="11630025" cy="4733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37641EF3-45FC-4264-7CA1-C8678C8050FF}"/>
              </a:ext>
            </a:extLst>
          </p:cNvPr>
          <p:cNvCxnSpPr>
            <a:cxnSpLocks/>
          </p:cNvCxnSpPr>
          <p:nvPr/>
        </p:nvCxnSpPr>
        <p:spPr>
          <a:xfrm flipV="1">
            <a:off x="11988194" y="575733"/>
            <a:ext cx="0" cy="3639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572127" y="3157538"/>
            <a:ext cx="685800" cy="428625"/>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dirty="0">
                <a:cs typeface="B Titr" panose="00000700000000000000" pitchFamily="2" charset="-78"/>
              </a:rPr>
              <a:t>و</a:t>
            </a:r>
          </a:p>
        </p:txBody>
      </p:sp>
    </p:spTree>
    <p:extLst>
      <p:ext uri="{BB962C8B-B14F-4D97-AF65-F5344CB8AC3E}">
        <p14:creationId xmlns:p14="http://schemas.microsoft.com/office/powerpoint/2010/main" val="557566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73D3DA-6229-8570-7D09-0C08584F6322}"/>
              </a:ext>
            </a:extLst>
          </p:cNvPr>
          <p:cNvSpPr>
            <a:spLocks noGrp="1"/>
          </p:cNvSpPr>
          <p:nvPr>
            <p:ph type="sldNum" sz="quarter" idx="12"/>
          </p:nvPr>
        </p:nvSpPr>
        <p:spPr>
          <a:xfrm>
            <a:off x="414339" y="4698076"/>
            <a:ext cx="11401424" cy="767687"/>
          </a:xfrm>
        </p:spPr>
        <p:txBody>
          <a:bodyPr/>
          <a:lstStyle/>
          <a:p>
            <a:pPr marL="342900" indent="-342900" algn="just" rtl="1">
              <a:buFont typeface="Wingdings" panose="05000000000000000000" pitchFamily="2" charset="2"/>
              <a:buChar char="v"/>
            </a:pPr>
            <a:r>
              <a:rPr lang="fa-IR" sz="2000" b="1" dirty="0">
                <a:solidFill>
                  <a:schemeClr val="tx1"/>
                </a:solidFill>
                <a:cs typeface="B Zar" panose="00000400000000000000" pitchFamily="2" charset="-78"/>
              </a:rPr>
              <a:t>این مؤدیان در اجرای مقررات ماده (۱۰۰) قانون مذکور مکلف به تسلیم اظهارنامه مالیاتی از طریق تایید یا تکمیل اظهارنامه پیش فرض و تسلیم آن در اجرای بند (ب) این دستورالعمل، یا تسلیم اظهارنامه مالیاتی با تکمیل فرم اظهارنامه مالیاتی حسب مقررات قانونی مربوطه میباشند</a:t>
            </a:r>
            <a:r>
              <a:rPr lang="en-US" b="1" dirty="0">
                <a:solidFill>
                  <a:schemeClr val="tx1"/>
                </a:solidFill>
                <a:cs typeface="B Zar" panose="00000400000000000000" pitchFamily="2" charset="-78"/>
              </a:rPr>
              <a:t>.</a:t>
            </a:r>
            <a:endParaRPr lang="en-ID" b="1" dirty="0">
              <a:solidFill>
                <a:schemeClr val="tx1"/>
              </a:solidFill>
              <a:cs typeface="B Zar" panose="00000400000000000000" pitchFamily="2" charset="-78"/>
            </a:endParaRPr>
          </a:p>
        </p:txBody>
      </p:sp>
      <p:graphicFrame>
        <p:nvGraphicFramePr>
          <p:cNvPr id="2" name="Picture Placeholder 1"/>
          <p:cNvGraphicFramePr>
            <a:graphicFrameLocks noGrp="1"/>
          </p:cNvGraphicFramePr>
          <p:nvPr>
            <p:ph type="pic" sz="quarter" idx="4294967295"/>
            <p:extLst>
              <p:ext uri="{D42A27DB-BD31-4B8C-83A1-F6EECF244321}">
                <p14:modId xmlns:p14="http://schemas.microsoft.com/office/powerpoint/2010/main" val="1643402341"/>
              </p:ext>
            </p:extLst>
          </p:nvPr>
        </p:nvGraphicFramePr>
        <p:xfrm>
          <a:off x="170311" y="-177466"/>
          <a:ext cx="11817884" cy="4172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37641EF3-45FC-4264-7CA1-C8678C8050FF}"/>
              </a:ext>
            </a:extLst>
          </p:cNvPr>
          <p:cNvCxnSpPr>
            <a:cxnSpLocks/>
          </p:cNvCxnSpPr>
          <p:nvPr/>
        </p:nvCxnSpPr>
        <p:spPr>
          <a:xfrm flipV="1">
            <a:off x="11988194" y="575733"/>
            <a:ext cx="0" cy="3639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4">
            <a:extLst>
              <a:ext uri="{FF2B5EF4-FFF2-40B4-BE49-F238E27FC236}">
                <a16:creationId xmlns:a16="http://schemas.microsoft.com/office/drawing/2014/main" id="{E173D3DA-6229-8570-7D09-0C08584F6322}"/>
              </a:ext>
            </a:extLst>
          </p:cNvPr>
          <p:cNvSpPr txBox="1">
            <a:spLocks/>
          </p:cNvSpPr>
          <p:nvPr/>
        </p:nvSpPr>
        <p:spPr>
          <a:xfrm>
            <a:off x="414339" y="5465763"/>
            <a:ext cx="11401424" cy="1163637"/>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rtl="1">
              <a:buFont typeface="Wingdings" panose="05000000000000000000" pitchFamily="2" charset="2"/>
              <a:buChar char="v"/>
            </a:pPr>
            <a:r>
              <a:rPr lang="fa-IR" sz="2000" b="1" dirty="0">
                <a:solidFill>
                  <a:schemeClr val="accent2">
                    <a:lumMod val="20000"/>
                    <a:lumOff val="80000"/>
                  </a:schemeClr>
                </a:solidFill>
                <a:cs typeface="B Zar" panose="00000400000000000000" pitchFamily="2" charset="-78"/>
              </a:rPr>
              <a:t>تبصره: حکم بند (۱-۳) مانع از بارگذاری فرم تبصره مذکور با درخواست مؤدیان محترم یا اتاقهای اصناف و یا تشکلهای حرفه ای ذیربط آنها بعد از تاریخ مذکور نخواهد بود</a:t>
            </a:r>
            <a:r>
              <a:rPr lang="en-US" sz="2000" b="1" dirty="0">
                <a:solidFill>
                  <a:schemeClr val="accent2">
                    <a:lumMod val="20000"/>
                    <a:lumOff val="80000"/>
                  </a:schemeClr>
                </a:solidFill>
                <a:cs typeface="B Zar" panose="00000400000000000000" pitchFamily="2" charset="-78"/>
              </a:rPr>
              <a:t>.</a:t>
            </a:r>
            <a:endParaRPr lang="en-ID" sz="2000" b="1" dirty="0">
              <a:solidFill>
                <a:schemeClr val="accent2">
                  <a:lumMod val="20000"/>
                  <a:lumOff val="80000"/>
                </a:schemeClr>
              </a:solidFill>
              <a:cs typeface="B Zar" panose="00000400000000000000" pitchFamily="2" charset="-78"/>
            </a:endParaRPr>
          </a:p>
        </p:txBody>
      </p:sp>
    </p:spTree>
    <p:extLst>
      <p:ext uri="{BB962C8B-B14F-4D97-AF65-F5344CB8AC3E}">
        <p14:creationId xmlns:p14="http://schemas.microsoft.com/office/powerpoint/2010/main" val="165393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258957" y="2395422"/>
            <a:ext cx="9585256" cy="2419933"/>
          </a:xfrm>
        </p:spPr>
        <p:txBody>
          <a:bodyPr>
            <a:noAutofit/>
          </a:bodyPr>
          <a:lstStyle/>
          <a:p>
            <a:pPr algn="just">
              <a:lnSpc>
                <a:spcPct val="160000"/>
              </a:lnSpc>
              <a:buFont typeface="Wingdings" panose="05000000000000000000" pitchFamily="2" charset="2"/>
              <a:buChar char="v"/>
            </a:pPr>
            <a:r>
              <a:rPr lang="fa-IR"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Zar" panose="00000400000000000000" pitchFamily="2" charset="-78"/>
              </a:rPr>
              <a:t> </a:t>
            </a:r>
            <a:r>
              <a:rPr lang="fa-IR"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Titr" panose="00000700000000000000" pitchFamily="2" charset="-78"/>
              </a:rPr>
              <a:t>د</a:t>
            </a:r>
            <a:r>
              <a:rPr lang="fa-IR" sz="3200" b="1" dirty="0">
                <a:ln w="12700">
                  <a:noFill/>
                  <a:prstDash val="solid"/>
                </a:ln>
                <a:pattFill prst="dkUpDiag">
                  <a:fgClr>
                    <a:schemeClr val="tx2"/>
                  </a:fgClr>
                  <a:bgClr>
                    <a:schemeClr val="tx2">
                      <a:lumMod val="20000"/>
                      <a:lumOff val="80000"/>
                    </a:schemeClr>
                  </a:bgClr>
                </a:pattFill>
                <a:effectLst>
                  <a:outerShdw blurRad="50800" dist="38100" dir="2700000" algn="tl" rotWithShape="0">
                    <a:prstClr val="black">
                      <a:alpha val="40000"/>
                    </a:prstClr>
                  </a:outerShdw>
                </a:effectLst>
                <a:cs typeface="B Titr" panose="00000700000000000000" pitchFamily="2" charset="-78"/>
              </a:rPr>
              <a:t>ر خصوص صاحبان مشاغلی که بخشی از وجوه واریزی به حسابهای بانکی آنها از طریق دستگاههای کارتخوان</a:t>
            </a:r>
            <a:r>
              <a:rPr lang="en-US" sz="3200" b="1" dirty="0">
                <a:ln w="12700">
                  <a:noFill/>
                  <a:prstDash val="solid"/>
                </a:ln>
                <a:pattFill prst="dkUpDiag">
                  <a:fgClr>
                    <a:schemeClr val="tx2"/>
                  </a:fgClr>
                  <a:bgClr>
                    <a:schemeClr val="tx2">
                      <a:lumMod val="20000"/>
                      <a:lumOff val="80000"/>
                    </a:schemeClr>
                  </a:bgClr>
                </a:pattFill>
                <a:effectLst>
                  <a:outerShdw blurRad="50800" dist="38100" dir="2700000" algn="tl" rotWithShape="0">
                    <a:prstClr val="black">
                      <a:alpha val="40000"/>
                    </a:prstClr>
                  </a:outerShdw>
                </a:effectLst>
                <a:cs typeface="B Titr" panose="00000700000000000000" pitchFamily="2" charset="-78"/>
              </a:rPr>
              <a:t> (</a:t>
            </a:r>
            <a:r>
              <a:rPr lang="en-US" sz="3200" b="1" dirty="0" err="1">
                <a:ln w="12700">
                  <a:noFill/>
                  <a:prstDash val="solid"/>
                </a:ln>
                <a:pattFill prst="dkUpDiag">
                  <a:fgClr>
                    <a:schemeClr val="tx2"/>
                  </a:fgClr>
                  <a:bgClr>
                    <a:schemeClr val="tx2">
                      <a:lumMod val="20000"/>
                      <a:lumOff val="80000"/>
                    </a:schemeClr>
                  </a:bgClr>
                </a:pattFill>
                <a:effectLst>
                  <a:outerShdw blurRad="50800" dist="38100" dir="2700000" algn="tl" rotWithShape="0">
                    <a:prstClr val="black">
                      <a:alpha val="40000"/>
                    </a:prstClr>
                  </a:outerShdw>
                </a:effectLst>
                <a:cs typeface="B Titr" panose="00000700000000000000" pitchFamily="2" charset="-78"/>
              </a:rPr>
              <a:t>pos</a:t>
            </a:r>
            <a:r>
              <a:rPr lang="en-US" sz="3200" b="1" dirty="0">
                <a:ln w="12700">
                  <a:noFill/>
                  <a:prstDash val="solid"/>
                </a:ln>
                <a:pattFill prst="dkUpDiag">
                  <a:fgClr>
                    <a:schemeClr val="tx2"/>
                  </a:fgClr>
                  <a:bgClr>
                    <a:schemeClr val="tx2">
                      <a:lumMod val="20000"/>
                      <a:lumOff val="80000"/>
                    </a:schemeClr>
                  </a:bgClr>
                </a:pattFill>
                <a:effectLst>
                  <a:outerShdw blurRad="50800" dist="38100" dir="2700000" algn="tl" rotWithShape="0">
                    <a:prstClr val="black">
                      <a:alpha val="40000"/>
                    </a:prstClr>
                  </a:outerShdw>
                </a:effectLst>
                <a:cs typeface="B Titr" panose="00000700000000000000" pitchFamily="2" charset="-78"/>
              </a:rPr>
              <a:t>) </a:t>
            </a:r>
            <a:r>
              <a:rPr lang="fa-IR" sz="3200" b="1" dirty="0">
                <a:ln w="12700">
                  <a:noFill/>
                  <a:prstDash val="solid"/>
                </a:ln>
                <a:pattFill prst="dkUpDiag">
                  <a:fgClr>
                    <a:schemeClr val="tx2"/>
                  </a:fgClr>
                  <a:bgClr>
                    <a:schemeClr val="tx2">
                      <a:lumMod val="20000"/>
                      <a:lumOff val="80000"/>
                    </a:schemeClr>
                  </a:bgClr>
                </a:pattFill>
                <a:effectLst>
                  <a:outerShdw blurRad="50800" dist="38100" dir="2700000" algn="tl" rotWithShape="0">
                    <a:prstClr val="black">
                      <a:alpha val="40000"/>
                    </a:prstClr>
                  </a:outerShdw>
                </a:effectLst>
                <a:cs typeface="B Titr" panose="00000700000000000000" pitchFamily="2" charset="-78"/>
              </a:rPr>
              <a:t>یا سایر ابزارهای پرداخت، درآمد آنها نمیباشد از جمله نمایشگاههای اتومبیل و بنگاههای معاملات املاک این موضوع در تعیین مالیات مقطوع آنها لحاظ خواهد شد</a:t>
            </a:r>
            <a:r>
              <a:rPr lang="en-US" sz="3200" b="1" dirty="0">
                <a:ln w="12700">
                  <a:noFill/>
                  <a:prstDash val="solid"/>
                </a:ln>
                <a:pattFill prst="dkUpDiag">
                  <a:fgClr>
                    <a:schemeClr val="tx2"/>
                  </a:fgClr>
                  <a:bgClr>
                    <a:schemeClr val="tx2">
                      <a:lumMod val="20000"/>
                      <a:lumOff val="80000"/>
                    </a:schemeClr>
                  </a:bgClr>
                </a:pattFill>
                <a:effectLst>
                  <a:outerShdw blurRad="50800" dist="38100" dir="2700000" algn="tl" rotWithShape="0">
                    <a:prstClr val="black">
                      <a:alpha val="40000"/>
                    </a:prstClr>
                  </a:outerShdw>
                </a:effectLst>
                <a:cs typeface="B Titr" panose="00000700000000000000" pitchFamily="2" charset="-78"/>
              </a:rPr>
              <a:t>.</a:t>
            </a:r>
            <a:endParaRPr lang="fa-IR" sz="3200" b="1" dirty="0">
              <a:ln w="12700">
                <a:noFill/>
                <a:prstDash val="solid"/>
              </a:ln>
              <a:pattFill prst="dkUpDiag">
                <a:fgClr>
                  <a:schemeClr val="tx2"/>
                </a:fgClr>
                <a:bgClr>
                  <a:schemeClr val="tx2">
                    <a:lumMod val="20000"/>
                    <a:lumOff val="80000"/>
                  </a:schemeClr>
                </a:bgClr>
              </a:pattFill>
              <a:effectLst>
                <a:outerShdw blurRad="50800" dist="38100" dir="2700000" algn="tl" rotWithShape="0">
                  <a:prstClr val="black">
                    <a:alpha val="40000"/>
                  </a:prstClr>
                </a:outerShdw>
              </a:effectLst>
              <a:cs typeface="B Titr" panose="00000700000000000000" pitchFamily="2" charset="-78"/>
            </a:endParaRPr>
          </a:p>
        </p:txBody>
      </p:sp>
      <p:sp>
        <p:nvSpPr>
          <p:cNvPr id="5" name="Slide Number Placeholder 4">
            <a:extLst>
              <a:ext uri="{FF2B5EF4-FFF2-40B4-BE49-F238E27FC236}">
                <a16:creationId xmlns:a16="http://schemas.microsoft.com/office/drawing/2014/main" id="{ECA87BC7-21EA-FD1E-9901-49AD81DF4DF4}"/>
              </a:ext>
            </a:extLst>
          </p:cNvPr>
          <p:cNvSpPr>
            <a:spLocks noGrp="1"/>
          </p:cNvSpPr>
          <p:nvPr>
            <p:ph type="sldNum" sz="quarter" idx="14"/>
          </p:nvPr>
        </p:nvSpPr>
        <p:spPr/>
        <p:txBody>
          <a:bodyPr/>
          <a:lstStyle/>
          <a:p>
            <a:fld id="{417162E0-983A-4D93-AFEE-F933C6F61C82}" type="slidenum">
              <a:rPr lang="en-ID" smtClean="0">
                <a:solidFill>
                  <a:schemeClr val="tx2"/>
                </a:solidFill>
              </a:rPr>
              <a:pPr/>
              <a:t>6</a:t>
            </a:fld>
            <a:endParaRPr lang="en-ID" dirty="0">
              <a:solidFill>
                <a:schemeClr val="tx2"/>
              </a:solidFill>
            </a:endParaRPr>
          </a:p>
        </p:txBody>
      </p:sp>
      <p:cxnSp>
        <p:nvCxnSpPr>
          <p:cNvPr id="3" name="Straight Connector 2">
            <a:extLst>
              <a:ext uri="{FF2B5EF4-FFF2-40B4-BE49-F238E27FC236}">
                <a16:creationId xmlns:a16="http://schemas.microsoft.com/office/drawing/2014/main" id="{984431A3-22A8-5E1B-B891-FABD0218E2E4}"/>
              </a:ext>
            </a:extLst>
          </p:cNvPr>
          <p:cNvCxnSpPr>
            <a:cxnSpLocks/>
          </p:cNvCxnSpPr>
          <p:nvPr/>
        </p:nvCxnSpPr>
        <p:spPr>
          <a:xfrm flipV="1">
            <a:off x="11988194" y="575733"/>
            <a:ext cx="0" cy="3639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23769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7F20A4-FE5E-903C-A3AC-EE259FF96753}"/>
              </a:ext>
            </a:extLst>
          </p:cNvPr>
          <p:cNvSpPr>
            <a:spLocks noGrp="1"/>
          </p:cNvSpPr>
          <p:nvPr>
            <p:ph type="title" idx="4294967295"/>
          </p:nvPr>
        </p:nvSpPr>
        <p:spPr>
          <a:xfrm>
            <a:off x="4061390" y="843174"/>
            <a:ext cx="7445247" cy="2852021"/>
          </a:xfrm>
        </p:spPr>
        <p:txBody>
          <a:bodyPr/>
          <a:lstStyle/>
          <a:p>
            <a:pPr algn="just">
              <a:lnSpc>
                <a:spcPct val="150000"/>
              </a:lnSpc>
            </a:pPr>
            <a:r>
              <a:rPr lang="fa-IR" sz="2400" b="1" dirty="0">
                <a:ln w="10160">
                  <a:solidFill>
                    <a:schemeClr val="accent5"/>
                  </a:solidFill>
                  <a:prstDash val="solid"/>
                </a:ln>
                <a:solidFill>
                  <a:schemeClr val="tx1"/>
                </a:solidFill>
                <a:effectLst>
                  <a:outerShdw blurRad="38100" dist="22860" dir="5400000" algn="tl" rotWithShape="0">
                    <a:srgbClr val="000000">
                      <a:alpha val="30000"/>
                    </a:srgbClr>
                  </a:outerShdw>
                </a:effectLst>
                <a:cs typeface="B Titr" panose="00000700000000000000" pitchFamily="2" charset="-78"/>
              </a:rPr>
              <a:t>سازمان امور مالیاتی کشور با توجه به اطلاعات و سوابق موجود در پایگاه اطلاعاتی سازمان مالیات مقطوع مشمولین بند (الف) این دستورالعمل را تعیین و مراتب را طی فرمی در درگاه خدمات الکترونیکی سازمان به نشانی</a:t>
            </a:r>
            <a:r>
              <a:rPr lang="en-US" sz="2400" dirty="0">
                <a:ln w="0"/>
                <a:solidFill>
                  <a:srgbClr val="00B0F0"/>
                </a:solidFill>
                <a:effectLst>
                  <a:outerShdw blurRad="38100" dist="25400" dir="5400000" algn="ctr" rotWithShape="0">
                    <a:srgbClr val="6E747A">
                      <a:alpha val="43000"/>
                    </a:srgbClr>
                  </a:outerShdw>
                </a:effectLst>
                <a:latin typeface="Arial Black" panose="020B0A04020102020204" pitchFamily="34" charset="0"/>
                <a:cs typeface="B Titr" panose="00000700000000000000" pitchFamily="2" charset="-78"/>
              </a:rPr>
              <a:t>https://my.tax.gov.ir </a:t>
            </a:r>
            <a:r>
              <a:rPr lang="fa-IR" sz="2400" b="1" dirty="0">
                <a:ln w="10160">
                  <a:solidFill>
                    <a:schemeClr val="accent5"/>
                  </a:solidFill>
                  <a:prstDash val="solid"/>
                </a:ln>
                <a:solidFill>
                  <a:schemeClr val="tx1"/>
                </a:solidFill>
                <a:effectLst>
                  <a:outerShdw blurRad="38100" dist="22860" dir="5400000" algn="tl" rotWithShape="0">
                    <a:srgbClr val="000000">
                      <a:alpha val="30000"/>
                    </a:srgbClr>
                  </a:outerShdw>
                </a:effectLst>
                <a:cs typeface="B Titr" panose="00000700000000000000" pitchFamily="2" charset="-78"/>
              </a:rPr>
              <a:t>بارگذاری می نماید</a:t>
            </a:r>
            <a:r>
              <a:rPr lang="en-US" sz="2400" b="1" dirty="0">
                <a:ln w="10160">
                  <a:solidFill>
                    <a:schemeClr val="accent5"/>
                  </a:solidFill>
                  <a:prstDash val="solid"/>
                </a:ln>
                <a:solidFill>
                  <a:schemeClr val="tx1"/>
                </a:solidFill>
                <a:effectLst>
                  <a:outerShdw blurRad="38100" dist="22860" dir="5400000" algn="tl" rotWithShape="0">
                    <a:srgbClr val="000000">
                      <a:alpha val="30000"/>
                    </a:srgbClr>
                  </a:outerShdw>
                </a:effectLst>
                <a:cs typeface="B Titr" panose="00000700000000000000" pitchFamily="2" charset="-78"/>
              </a:rPr>
              <a:t>.</a:t>
            </a:r>
            <a:endParaRPr lang="en-ID" sz="2400" b="1" dirty="0">
              <a:ln w="10160">
                <a:solidFill>
                  <a:schemeClr val="accent5"/>
                </a:solidFill>
                <a:prstDash val="solid"/>
              </a:ln>
              <a:solidFill>
                <a:schemeClr val="tx1"/>
              </a:solidFill>
              <a:effectLst>
                <a:outerShdw blurRad="38100" dist="22860" dir="5400000" algn="tl" rotWithShape="0">
                  <a:srgbClr val="000000">
                    <a:alpha val="30000"/>
                  </a:srgbClr>
                </a:outerShdw>
              </a:effectLst>
              <a:cs typeface="B Titr" panose="00000700000000000000" pitchFamily="2" charset="-78"/>
            </a:endParaRPr>
          </a:p>
        </p:txBody>
      </p:sp>
      <p:sp>
        <p:nvSpPr>
          <p:cNvPr id="9" name="Content Placeholder 8">
            <a:extLst>
              <a:ext uri="{FF2B5EF4-FFF2-40B4-BE49-F238E27FC236}">
                <a16:creationId xmlns:a16="http://schemas.microsoft.com/office/drawing/2014/main" id="{59B2B1D2-AC09-F2FD-1C34-C2CE3A5DFC4D}"/>
              </a:ext>
            </a:extLst>
          </p:cNvPr>
          <p:cNvSpPr>
            <a:spLocks noGrp="1"/>
          </p:cNvSpPr>
          <p:nvPr>
            <p:ph sz="quarter" idx="4294967295"/>
          </p:nvPr>
        </p:nvSpPr>
        <p:spPr>
          <a:xfrm>
            <a:off x="123063" y="4648729"/>
            <a:ext cx="11885020" cy="1831913"/>
          </a:xfrm>
        </p:spPr>
        <p:txBody>
          <a:bodyPr>
            <a:noAutofit/>
          </a:bodyPr>
          <a:lstStyle/>
          <a:p>
            <a:pPr algn="just" rtl="1">
              <a:lnSpc>
                <a:spcPct val="150000"/>
              </a:lnSpc>
              <a:buFont typeface="Wingdings" panose="05000000000000000000" pitchFamily="2" charset="2"/>
              <a:buChar char="v"/>
            </a:pPr>
            <a:r>
              <a:rPr lang="fa-IR" b="1" dirty="0">
                <a:ln w="10160">
                  <a:solidFill>
                    <a:schemeClr val="tx1"/>
                  </a:solidFill>
                  <a:prstDash val="solid"/>
                </a:ln>
                <a:effectLst/>
                <a:cs typeface="B Zar" panose="00000400000000000000" pitchFamily="2" charset="-78"/>
              </a:rPr>
              <a:t>در صورتی که فروش و درآمد خالص تعیین و اعلام شده توسط سازمان امور مالیاتی کشور کمتر از مبلغ فروش و درآمد خالص واقعی مؤدی باشد، مؤدی مکلف است میزان فروش واقعی خود را در سامانه درج نماید و مالیات مقطوع نیز در صورتی که فروش و درآمد خالص ابرازی مؤدی تا میزان حد نصاب مقرر در جزءهای (۱ـ۱) و (۱-۲) حسب مورد باشد بر مبنای فروش ابرازی تعیین خواهد شد.</a:t>
            </a:r>
            <a:endParaRPr lang="en-ID" b="1" dirty="0">
              <a:ln w="10160">
                <a:solidFill>
                  <a:schemeClr val="tx1"/>
                </a:solidFill>
                <a:prstDash val="solid"/>
              </a:ln>
              <a:effectLst/>
              <a:cs typeface="B Zar" panose="00000400000000000000" pitchFamily="2" charset="-78"/>
            </a:endParaRPr>
          </a:p>
        </p:txBody>
      </p:sp>
      <p:cxnSp>
        <p:nvCxnSpPr>
          <p:cNvPr id="3" name="Straight Connector 2">
            <a:extLst>
              <a:ext uri="{FF2B5EF4-FFF2-40B4-BE49-F238E27FC236}">
                <a16:creationId xmlns:a16="http://schemas.microsoft.com/office/drawing/2014/main" id="{984431A3-22A8-5E1B-B891-FABD0218E2E4}"/>
              </a:ext>
            </a:extLst>
          </p:cNvPr>
          <p:cNvCxnSpPr>
            <a:cxnSpLocks/>
          </p:cNvCxnSpPr>
          <p:nvPr/>
        </p:nvCxnSpPr>
        <p:spPr>
          <a:xfrm flipV="1">
            <a:off x="11988194" y="575733"/>
            <a:ext cx="0" cy="3639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23063" y="328538"/>
            <a:ext cx="3668804" cy="4110940"/>
          </a:xfrm>
          <a:prstGeom prst="rect">
            <a:avLst/>
          </a:prstGeom>
          <a:blipFill dpi="0" rotWithShape="1">
            <a:blip r:embed="rId3">
              <a:alphaModFix amt="85000"/>
            </a:blip>
            <a:srcRect/>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1" anchor="ctr"/>
          <a:lstStyle/>
          <a:p>
            <a:pPr algn="just" rtl="1"/>
            <a:r>
              <a:rPr lang="fa-IR" sz="2000" b="1" dirty="0">
                <a:solidFill>
                  <a:schemeClr val="bg1"/>
                </a:solidFill>
                <a:cs typeface="B Zar" panose="00000400000000000000" pitchFamily="2" charset="-78"/>
              </a:rPr>
              <a:t>۱-۱)</a:t>
            </a:r>
            <a:r>
              <a:rPr lang="en-US" sz="2000" b="1" dirty="0">
                <a:solidFill>
                  <a:schemeClr val="bg1"/>
                </a:solidFill>
                <a:cs typeface="B Zar" panose="00000400000000000000" pitchFamily="2" charset="-78"/>
              </a:rPr>
              <a:t> </a:t>
            </a:r>
          </a:p>
          <a:p>
            <a:pPr algn="just" rtl="1"/>
            <a:r>
              <a:rPr lang="fa-IR" b="1" dirty="0">
                <a:solidFill>
                  <a:schemeClr val="bg1"/>
                </a:solidFill>
                <a:cs typeface="B Zar" panose="00000400000000000000" pitchFamily="2" charset="-78"/>
              </a:rPr>
              <a:t>مؤدیانی که میزان فروش کالا و ارائه خدمات آنها در سال ۱۴۰۲ بیش از مبلغ ۱۸۰,۰۰۰,۰۰۰,۰۰۰ریال بوده است</a:t>
            </a:r>
            <a:r>
              <a:rPr lang="en-US" b="1" dirty="0">
                <a:solidFill>
                  <a:schemeClr val="bg1"/>
                </a:solidFill>
                <a:cs typeface="B Zar" panose="00000400000000000000" pitchFamily="2" charset="-78"/>
              </a:rPr>
              <a:t>.</a:t>
            </a:r>
            <a:endParaRPr lang="fa-IR" b="1" dirty="0">
              <a:solidFill>
                <a:schemeClr val="bg1"/>
              </a:solidFill>
              <a:cs typeface="B Zar" panose="00000400000000000000" pitchFamily="2" charset="-78"/>
            </a:endParaRPr>
          </a:p>
          <a:p>
            <a:pPr algn="just" rtl="1"/>
            <a:br>
              <a:rPr lang="en-US" b="1" dirty="0">
                <a:solidFill>
                  <a:schemeClr val="bg1"/>
                </a:solidFill>
                <a:cs typeface="B Zar" panose="00000400000000000000" pitchFamily="2" charset="-78"/>
              </a:rPr>
            </a:br>
            <a:r>
              <a:rPr lang="fa-IR" sz="2000" b="1" dirty="0">
                <a:solidFill>
                  <a:schemeClr val="bg1"/>
                </a:solidFill>
                <a:cs typeface="B Zar" panose="00000400000000000000" pitchFamily="2" charset="-78"/>
              </a:rPr>
              <a:t>۲-۱)</a:t>
            </a:r>
          </a:p>
          <a:p>
            <a:pPr algn="just" rtl="1"/>
            <a:r>
              <a:rPr lang="fa-IR" b="1" dirty="0">
                <a:solidFill>
                  <a:schemeClr val="bg1"/>
                </a:solidFill>
                <a:cs typeface="B Zar" panose="00000400000000000000" pitchFamily="2" charset="-78"/>
              </a:rPr>
              <a:t>در پرونده های مشارکت، مدنی چنانچه سهم درآمد یا فروش حداقل یکی از شرکاء بیش از مبلغ مذکور در بند (۱-۱) باشد و یا مجموع درآمد مشارکت بیش از مبلغ ۳۶۰,۰۰۰,۰۰۰,۰۰۰ ریال باشد.</a:t>
            </a:r>
          </a:p>
        </p:txBody>
      </p:sp>
    </p:spTree>
    <p:extLst>
      <p:ext uri="{BB962C8B-B14F-4D97-AF65-F5344CB8AC3E}">
        <p14:creationId xmlns:p14="http://schemas.microsoft.com/office/powerpoint/2010/main" val="9353265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9B2B1D2-AC09-F2FD-1C34-C2CE3A5DFC4D}"/>
              </a:ext>
            </a:extLst>
          </p:cNvPr>
          <p:cNvSpPr>
            <a:spLocks noGrp="1"/>
          </p:cNvSpPr>
          <p:nvPr>
            <p:ph sz="quarter" idx="4"/>
          </p:nvPr>
        </p:nvSpPr>
        <p:spPr>
          <a:xfrm>
            <a:off x="814388" y="757535"/>
            <a:ext cx="10444163" cy="4400252"/>
          </a:xfrm>
        </p:spPr>
        <p:txBody>
          <a:bodyPr>
            <a:noAutofit/>
          </a:bodyPr>
          <a:lstStyle/>
          <a:p>
            <a:pPr marL="0" indent="0" algn="just" rtl="1">
              <a:lnSpc>
                <a:spcPct val="150000"/>
              </a:lnSpc>
              <a:buNone/>
            </a:pPr>
            <a:r>
              <a:rPr lang="fa-IR" sz="3600" b="1" dirty="0">
                <a:ln w="10160">
                  <a:solidFill>
                    <a:schemeClr val="accent5"/>
                  </a:solidFill>
                  <a:prstDash val="solid"/>
                </a:ln>
                <a:solidFill>
                  <a:schemeClr val="accent4">
                    <a:lumMod val="20000"/>
                    <a:lumOff val="80000"/>
                  </a:schemeClr>
                </a:solidFill>
                <a:effectLst>
                  <a:outerShdw blurRad="38100" dist="22860" dir="5400000" algn="tl" rotWithShape="0">
                    <a:srgbClr val="000000">
                      <a:alpha val="30000"/>
                    </a:srgbClr>
                  </a:outerShdw>
                </a:effectLst>
                <a:cs typeface="B Zar" panose="00000400000000000000" pitchFamily="2" charset="-78"/>
              </a:rPr>
              <a:t>مالیات مقطوع تعیین شده در اجرای بند (الف) این دستورالعمل قطعی است و در صورت عدم پذیرش مالیات مقطوع تعیین شده توسط مؤدی مؤدی مکلف به تسلیم اظهارنامه مالیاتی حداکثر تا تاریخ ۱۴۰۳/۰۳/۳۱ میباشد</a:t>
            </a:r>
            <a:r>
              <a:rPr lang="en-US" sz="3600" b="1" dirty="0">
                <a:ln w="10160">
                  <a:solidFill>
                    <a:schemeClr val="accent5"/>
                  </a:solidFill>
                  <a:prstDash val="solid"/>
                </a:ln>
                <a:solidFill>
                  <a:schemeClr val="accent4">
                    <a:lumMod val="20000"/>
                    <a:lumOff val="80000"/>
                  </a:schemeClr>
                </a:solidFill>
                <a:effectLst>
                  <a:outerShdw blurRad="38100" dist="22860" dir="5400000" algn="tl" rotWithShape="0">
                    <a:srgbClr val="000000">
                      <a:alpha val="30000"/>
                    </a:srgbClr>
                  </a:outerShdw>
                </a:effectLst>
                <a:cs typeface="B Zar" panose="00000400000000000000" pitchFamily="2" charset="-78"/>
              </a:rPr>
              <a:t>.</a:t>
            </a:r>
            <a:endParaRPr lang="en-ID" sz="3600" b="1" dirty="0">
              <a:ln w="10160">
                <a:solidFill>
                  <a:schemeClr val="accent5"/>
                </a:solidFill>
                <a:prstDash val="solid"/>
              </a:ln>
              <a:solidFill>
                <a:schemeClr val="accent4">
                  <a:lumMod val="20000"/>
                  <a:lumOff val="80000"/>
                </a:schemeClr>
              </a:solidFill>
              <a:effectLst>
                <a:outerShdw blurRad="38100" dist="22860" dir="5400000" algn="tl" rotWithShape="0">
                  <a:srgbClr val="000000">
                    <a:alpha val="30000"/>
                  </a:srgbClr>
                </a:outerShdw>
              </a:effectLst>
              <a:cs typeface="B Zar" panose="00000400000000000000" pitchFamily="2" charset="-78"/>
            </a:endParaRPr>
          </a:p>
        </p:txBody>
      </p:sp>
      <p:cxnSp>
        <p:nvCxnSpPr>
          <p:cNvPr id="3" name="Straight Connector 2">
            <a:extLst>
              <a:ext uri="{FF2B5EF4-FFF2-40B4-BE49-F238E27FC236}">
                <a16:creationId xmlns:a16="http://schemas.microsoft.com/office/drawing/2014/main" id="{984431A3-22A8-5E1B-B891-FABD0218E2E4}"/>
              </a:ext>
            </a:extLst>
          </p:cNvPr>
          <p:cNvCxnSpPr>
            <a:cxnSpLocks/>
          </p:cNvCxnSpPr>
          <p:nvPr/>
        </p:nvCxnSpPr>
        <p:spPr>
          <a:xfrm flipV="1">
            <a:off x="11988194" y="575733"/>
            <a:ext cx="0" cy="3639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019EFBD-2B15-EF48-1AFD-BD1E52D510DF}"/>
              </a:ext>
            </a:extLst>
          </p:cNvPr>
          <p:cNvSpPr/>
          <p:nvPr/>
        </p:nvSpPr>
        <p:spPr>
          <a:xfrm>
            <a:off x="833437" y="5157787"/>
            <a:ext cx="10544175" cy="1129553"/>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fa-IR" sz="2800" b="1" dirty="0">
                <a:solidFill>
                  <a:schemeClr val="accent1">
                    <a:lumMod val="75000"/>
                  </a:schemeClr>
                </a:solidFill>
                <a:cs typeface="B Zar" panose="00000400000000000000" pitchFamily="2" charset="-78"/>
              </a:rPr>
              <a:t>مهلت مذکور برابر دستورالعمل شماره 19698/200/د مورخ 1403/03/23 صادره از سوی سازمان تا تاریخ 1403/05/15 تمدید گردیده است.</a:t>
            </a:r>
            <a:endParaRPr lang="en-US" sz="2800" b="1" dirty="0">
              <a:solidFill>
                <a:schemeClr val="accent1">
                  <a:lumMod val="75000"/>
                </a:schemeClr>
              </a:solidFill>
              <a:cs typeface="B Zar" panose="00000400000000000000" pitchFamily="2" charset="-78"/>
            </a:endParaRPr>
          </a:p>
        </p:txBody>
      </p:sp>
    </p:spTree>
    <p:extLst>
      <p:ext uri="{BB962C8B-B14F-4D97-AF65-F5344CB8AC3E}">
        <p14:creationId xmlns:p14="http://schemas.microsoft.com/office/powerpoint/2010/main" val="35083073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Picture Placeholder 9"/>
          <p:cNvGraphicFramePr>
            <a:graphicFrameLocks noGrp="1"/>
          </p:cNvGraphicFramePr>
          <p:nvPr>
            <p:ph type="pic" sz="quarter" idx="15"/>
            <p:extLst>
              <p:ext uri="{D42A27DB-BD31-4B8C-83A1-F6EECF244321}">
                <p14:modId xmlns:p14="http://schemas.microsoft.com/office/powerpoint/2010/main" val="2582514619"/>
              </p:ext>
            </p:extLst>
          </p:nvPr>
        </p:nvGraphicFramePr>
        <p:xfrm>
          <a:off x="-357187" y="0"/>
          <a:ext cx="12192000" cy="6500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4717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sri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solidFill>
          <a:schemeClr val="accent3">
            <a:lumMod val="60000"/>
            <a:lumOff val="40000"/>
          </a:schemeClr>
        </a:solidFill>
      </a:spPr>
      <a:bodyPr rtlCol="1" anchor="ctr"/>
      <a:lstStyle>
        <a:defPPr algn="ctr">
          <a:defRPr sz="2800" b="1" dirty="0">
            <a:solidFill>
              <a:schemeClr val="bg1"/>
            </a:solidFill>
            <a:cs typeface="B Zar" panose="00000400000000000000" pitchFamily="2" charset="-78"/>
          </a:defRPr>
        </a:defPPr>
      </a:lstStyle>
      <a:style>
        <a:lnRef idx="1">
          <a:schemeClr val="accent3"/>
        </a:lnRef>
        <a:fillRef idx="3">
          <a:schemeClr val="accent3"/>
        </a:fillRef>
        <a:effectRef idx="2">
          <a:schemeClr val="accent3"/>
        </a:effectRef>
        <a:fontRef idx="minor">
          <a:schemeClr val="lt1"/>
        </a:fontRef>
      </a:style>
    </a:spDef>
  </a:objectDefaults>
  <a:extraClrSchemeLst/>
  <a:extLst>
    <a:ext uri="{05A4C25C-085E-4340-85A3-A5531E510DB2}">
      <thm15:themeFamily xmlns:thm15="http://schemas.microsoft.com/office/thememl/2012/main" name="nasrin" id="{83BF629F-B40F-4BE2-82CB-547011C9F957}" vid="{8219A4DB-DD9F-4AA7-B13D-131524212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nasrin</Template>
  <TotalTime>5243</TotalTime>
  <Words>2033</Words>
  <Application>Microsoft Office PowerPoint</Application>
  <PresentationFormat>Widescreen</PresentationFormat>
  <Paragraphs>91</Paragraphs>
  <Slides>19</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2  Nazanin</vt:lpstr>
      <vt:lpstr>2  Titr</vt:lpstr>
      <vt:lpstr>Arial</vt:lpstr>
      <vt:lpstr>Arial Black</vt:lpstr>
      <vt:lpstr>B Titr</vt:lpstr>
      <vt:lpstr>B Zar</vt:lpstr>
      <vt:lpstr>Calibri</vt:lpstr>
      <vt:lpstr>Century Gothic</vt:lpstr>
      <vt:lpstr>IranNastaliq</vt:lpstr>
      <vt:lpstr>Muli</vt:lpstr>
      <vt:lpstr>Wingdings</vt:lpstr>
      <vt:lpstr>Wingdings 3</vt:lpstr>
      <vt:lpstr>nasrin</vt:lpstr>
      <vt:lpstr>به نام خالق یکتا</vt:lpstr>
      <vt:lpstr>دستورالعمل  ماده (100) قانون مالیات های مستقیم و  تبصره آن ( عملکرد 1402 )</vt:lpstr>
      <vt:lpstr>PowerPoint Presentation</vt:lpstr>
      <vt:lpstr>PowerPoint Presentation</vt:lpstr>
      <vt:lpstr>PowerPoint Presentation</vt:lpstr>
      <vt:lpstr>PowerPoint Presentation</vt:lpstr>
      <vt:lpstr>سازمان امور مالیاتی کشور با توجه به اطلاعات و سوابق موجود در پایگاه اطلاعاتی سازمان مالیات مقطوع مشمولین بند (الف) این دستورالعمل را تعیین و مراتب را طی فرمی در درگاه خدمات الکترونیکی سازمان به نشانیhttps://my.tax.gov.ir بارگذاری می نماید.</vt:lpstr>
      <vt:lpstr>PowerPoint Presentation</vt:lpstr>
      <vt:lpstr>PowerPoint Presentation</vt:lpstr>
      <vt:lpstr>چنانچه حسب اسناد و مدارک بدست آمده یا بررسی های انجام شده مشخص شود موضوع فعالیت مؤدی در سامانه ثبت نام (اینتاکد یک یا چند فعالیت که مبنای تعیین مالیات مقطوع قرار گرفته است با موضوع فعالیت واقعی مؤدی در آن سال مغایرت دارد؛</vt:lpstr>
      <vt:lpstr>PowerPoint Presentation</vt:lpstr>
      <vt:lpstr>PowerPoint Presentation</vt:lpstr>
      <vt:lpstr>PowerPoint Presentation</vt:lpstr>
      <vt:lpstr>ج:  سایر مقررات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Fitra</dc:creator>
  <cp:lastModifiedBy>Qazal</cp:lastModifiedBy>
  <cp:revision>228</cp:revision>
  <dcterms:created xsi:type="dcterms:W3CDTF">2023-02-17T09:31:33Z</dcterms:created>
  <dcterms:modified xsi:type="dcterms:W3CDTF">2024-06-13T06:39:33Z</dcterms:modified>
</cp:coreProperties>
</file>